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2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243285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5" name="Shape 16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45755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28" name="Shape 22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248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35" name="Shape 23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8628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41" name="Shape 24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8816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47" name="Shape 24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6591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9541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57" name="Shape 25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2763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63" name="Shape 26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4066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69" name="Shape 26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4087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75" name="Shape 27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01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81" name="Shape 28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93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2" name="Shape 17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7236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87" name="Shape 28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5723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93" name="Shape 29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6197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99" name="Shape 29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9741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305" name="Shape 30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3476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310" name="Shape 31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825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9" name="Shape 17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279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5817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2" name="Shape 19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3" name="Shape 193"/>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237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00" name="Shape 200"/>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15894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07" name="Shape 20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6929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14" name="Shape 21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48792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21" name="Shape 221"/>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extLst>
      <p:ext uri="{BB962C8B-B14F-4D97-AF65-F5344CB8AC3E}">
        <p14:creationId xmlns:p14="http://schemas.microsoft.com/office/powerpoint/2010/main" val="1389476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24"/>
        <p:cNvGrpSpPr/>
        <p:nvPr/>
      </p:nvGrpSpPr>
      <p:grpSpPr>
        <a:xfrm>
          <a:off x="0" y="0"/>
          <a:ext cx="0" cy="0"/>
          <a:chOff x="0" y="0"/>
          <a:chExt cx="0" cy="0"/>
        </a:xfrm>
      </p:grpSpPr>
      <p:sp>
        <p:nvSpPr>
          <p:cNvPr id="25" name="Shape 25"/>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26" name="Shape 26"/>
          <p:cNvSpPr/>
          <p:nvPr/>
        </p:nvSpPr>
        <p:spPr>
          <a:xfrm>
            <a:off x="8991600" y="3047"/>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27" name="Shape 27"/>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28" name="Shape 28"/>
          <p:cNvSpPr/>
          <p:nvPr/>
        </p:nvSpPr>
        <p:spPr>
          <a:xfrm>
            <a:off x="0" y="0"/>
            <a:ext cx="9144000" cy="25145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29" name="Shape 29"/>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30" name="Shape 30"/>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lvl="0" indent="0" algn="ctr" rtl="0">
              <a:spcBef>
                <a:spcPts val="320"/>
              </a:spcBef>
              <a:buClr>
                <a:schemeClr val="accent1"/>
              </a:buClr>
              <a:buFont typeface="Noto Symbol"/>
              <a:buNone/>
              <a:defRPr sz="1600" b="1" i="0" u="none" strike="noStrike" cap="none">
                <a:solidFill>
                  <a:schemeClr val="dk2"/>
                </a:solidFill>
                <a:latin typeface="Georgia"/>
                <a:ea typeface="Georgia"/>
                <a:cs typeface="Georgia"/>
                <a:sym typeface="Georgia"/>
              </a:defRPr>
            </a:lvl1pPr>
            <a:lvl2pPr marL="457200" marR="0" lvl="1" indent="0" algn="ctr" rtl="0">
              <a:spcBef>
                <a:spcPts val="440"/>
              </a:spcBef>
              <a:buClr>
                <a:schemeClr val="accent2"/>
              </a:buClr>
              <a:buFont typeface="Noto Symbol"/>
              <a:buNone/>
              <a:defRPr sz="2200" b="0" i="0" u="none" strike="noStrike" cap="none">
                <a:solidFill>
                  <a:schemeClr val="dk2"/>
                </a:solidFill>
                <a:latin typeface="Georgia"/>
                <a:ea typeface="Georgia"/>
                <a:cs typeface="Georgia"/>
                <a:sym typeface="Georgia"/>
              </a:defRPr>
            </a:lvl2pPr>
            <a:lvl3pPr marL="914400" marR="0" lvl="2" indent="0" algn="ctr" rtl="0">
              <a:spcBef>
                <a:spcPts val="400"/>
              </a:spcBef>
              <a:buClr>
                <a:schemeClr val="accent3"/>
              </a:buClr>
              <a:buFont typeface="Noto Symbol"/>
              <a:buNone/>
              <a:defRPr sz="2000" b="0" i="0" u="none" strike="noStrike" cap="none">
                <a:solidFill>
                  <a:schemeClr val="dk1"/>
                </a:solidFill>
                <a:latin typeface="Georgia"/>
                <a:ea typeface="Georgia"/>
                <a:cs typeface="Georgia"/>
                <a:sym typeface="Georgia"/>
              </a:defRPr>
            </a:lvl3pPr>
            <a:lvl4pPr marL="1371600" marR="0" lvl="3" indent="0" algn="ctr" rtl="0">
              <a:spcBef>
                <a:spcPts val="400"/>
              </a:spcBef>
              <a:buClr>
                <a:schemeClr val="accent4"/>
              </a:buClr>
              <a:buFont typeface="Noto Symbol"/>
              <a:buNone/>
              <a:defRPr sz="2000" b="0" i="0" u="none" strike="noStrike" cap="none">
                <a:solidFill>
                  <a:schemeClr val="dk2"/>
                </a:solidFill>
                <a:latin typeface="Georgia"/>
                <a:ea typeface="Georgia"/>
                <a:cs typeface="Georgia"/>
                <a:sym typeface="Georgia"/>
              </a:defRPr>
            </a:lvl4pPr>
            <a:lvl5pPr marL="1828800" marR="0" lvl="4" indent="0" algn="ctr" rtl="0">
              <a:spcBef>
                <a:spcPts val="360"/>
              </a:spcBef>
              <a:buClr>
                <a:schemeClr val="accent5"/>
              </a:buClr>
              <a:buFont typeface="Georgia"/>
              <a:buNone/>
              <a:defRPr sz="1800" b="0" i="0" u="none" strike="noStrike" cap="none">
                <a:solidFill>
                  <a:schemeClr val="dk1"/>
                </a:solidFill>
                <a:latin typeface="Georgia"/>
                <a:ea typeface="Georgia"/>
                <a:cs typeface="Georgia"/>
                <a:sym typeface="Georgia"/>
              </a:defRPr>
            </a:lvl5pPr>
            <a:lvl6pPr marL="2286000" marR="0" lvl="5" indent="0" algn="ctr" rtl="0">
              <a:spcBef>
                <a:spcPts val="360"/>
              </a:spcBef>
              <a:buClr>
                <a:schemeClr val="accent6"/>
              </a:buClr>
              <a:buFont typeface="Noto Symbol"/>
              <a:buNone/>
              <a:defRPr sz="1800" b="0" i="0" u="none" strike="noStrike" cap="none">
                <a:solidFill>
                  <a:schemeClr val="dk1"/>
                </a:solidFill>
                <a:latin typeface="Georgia"/>
                <a:ea typeface="Georgia"/>
                <a:cs typeface="Georgia"/>
                <a:sym typeface="Georgia"/>
              </a:defRPr>
            </a:lvl6pPr>
            <a:lvl7pPr marL="2743200" marR="0" lvl="6" indent="0" algn="ctr" rtl="0">
              <a:spcBef>
                <a:spcPts val="320"/>
              </a:spcBef>
              <a:buClr>
                <a:srgbClr val="4571A6"/>
              </a:buClr>
              <a:buFont typeface="Georgia"/>
              <a:buNone/>
              <a:defRPr sz="1600" b="0" i="0" u="none" strike="noStrike" cap="none">
                <a:solidFill>
                  <a:schemeClr val="dk1"/>
                </a:solidFill>
                <a:latin typeface="Georgia"/>
                <a:ea typeface="Georgia"/>
                <a:cs typeface="Georgia"/>
                <a:sym typeface="Georgia"/>
              </a:defRPr>
            </a:lvl7pPr>
            <a:lvl8pPr marL="3200400" marR="0" lvl="7" indent="0" algn="ctr" rtl="0">
              <a:spcBef>
                <a:spcPts val="320"/>
              </a:spcBef>
              <a:buClr>
                <a:srgbClr val="71588F"/>
              </a:buClr>
              <a:buFont typeface="Georgia"/>
              <a:buNone/>
              <a:defRPr sz="1600" b="0" i="0" u="none" strike="noStrike" cap="none">
                <a:solidFill>
                  <a:schemeClr val="dk1"/>
                </a:solidFill>
                <a:latin typeface="Georgia"/>
                <a:ea typeface="Georgia"/>
                <a:cs typeface="Georgia"/>
                <a:sym typeface="Georgia"/>
              </a:defRPr>
            </a:lvl8pPr>
            <a:lvl9pPr marL="3657600" marR="0" lvl="8" indent="0" algn="ctr" rtl="0">
              <a:spcBef>
                <a:spcPts val="280"/>
              </a:spcBef>
              <a:buClr>
                <a:srgbClr val="A94643"/>
              </a:buClr>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31" name="Shape 31"/>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32" name="Shape 32"/>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cxnSp>
        <p:nvCxnSpPr>
          <p:cNvPr id="33" name="Shape 33"/>
          <p:cNvCxnSpPr/>
          <p:nvPr/>
        </p:nvCxnSpPr>
        <p:spPr>
          <a:xfrm>
            <a:off x="155447" y="2420111"/>
            <a:ext cx="8833103" cy="0"/>
          </a:xfrm>
          <a:prstGeom prst="straightConnector1">
            <a:avLst/>
          </a:prstGeom>
          <a:noFill/>
          <a:ln w="11425" cap="flat" cmpd="sng">
            <a:solidFill>
              <a:srgbClr val="88A54E"/>
            </a:solidFill>
            <a:prstDash val="dash"/>
            <a:round/>
            <a:headEnd type="none" w="med" len="med"/>
            <a:tailEnd type="none" w="med" len="med"/>
          </a:ln>
        </p:spPr>
      </p:cxnSp>
      <p:sp>
        <p:nvSpPr>
          <p:cNvPr id="34" name="Shape 34"/>
          <p:cNvSpPr/>
          <p:nvPr/>
        </p:nvSpPr>
        <p:spPr>
          <a:xfrm>
            <a:off x="152400" y="152400"/>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35" name="Shape 35"/>
          <p:cNvSpPr/>
          <p:nvPr/>
        </p:nvSpPr>
        <p:spPr>
          <a:xfrm>
            <a:off x="4267200" y="2115311"/>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6" name="Shape 36"/>
          <p:cNvSpPr/>
          <p:nvPr/>
        </p:nvSpPr>
        <p:spPr>
          <a:xfrm>
            <a:off x="4361687" y="2209800"/>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7" name="Shape 37"/>
          <p:cNvSpPr txBox="1">
            <a:spLocks noGrp="1"/>
          </p:cNvSpPr>
          <p:nvPr>
            <p:ph type="sldNum" idx="12"/>
          </p:nvPr>
        </p:nvSpPr>
        <p:spPr>
          <a:xfrm>
            <a:off x="4343400" y="219945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38" name="Shape 38"/>
          <p:cNvSpPr txBox="1">
            <a:spLocks noGrp="1"/>
          </p:cNvSpPr>
          <p:nvPr>
            <p:ph type="ctrTitle"/>
          </p:nvPr>
        </p:nvSpPr>
        <p:spPr>
          <a:xfrm>
            <a:off x="685800" y="381000"/>
            <a:ext cx="7772400" cy="1752600"/>
          </a:xfrm>
          <a:prstGeom prst="rect">
            <a:avLst/>
          </a:prstGeom>
          <a:noFill/>
          <a:ln>
            <a:noFill/>
          </a:ln>
        </p:spPr>
        <p:txBody>
          <a:bodyPr lIns="91425" tIns="91425" rIns="91425" bIns="91425" anchor="b" anchorCtr="0"/>
          <a:lstStyle>
            <a:lvl1pPr marL="0" marR="0" lvl="0" indent="0" algn="ctr" rtl="0">
              <a:spcBef>
                <a:spcPts val="0"/>
              </a:spcBef>
              <a:buClr>
                <a:schemeClr val="accent1"/>
              </a:buClr>
              <a:buFont typeface="Georgia"/>
              <a:buNone/>
              <a:defRPr sz="4200" b="0" i="0" u="none" strike="noStrike" cap="none">
                <a:solidFill>
                  <a:schemeClr val="accent1"/>
                </a:solidFill>
                <a:latin typeface="Georgia"/>
                <a:ea typeface="Georgia"/>
                <a:cs typeface="Georgia"/>
                <a:sym typeface="Georgia"/>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bg>
      <p:bgPr>
        <a:solidFill>
          <a:schemeClr val="lt2"/>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lvl="0" algn="ctr" rtl="0">
              <a:spcBef>
                <a:spcPts val="0"/>
              </a:spcBef>
              <a:buClr>
                <a:srgbClr val="88A54E"/>
              </a:buClr>
              <a:buFont typeface="Georgia"/>
              <a:buNone/>
              <a:defRPr sz="3300">
                <a:solidFill>
                  <a:srgbClr val="88A54E"/>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3" name="Shape 143"/>
          <p:cNvSpPr txBox="1">
            <a:spLocks noGrp="1"/>
          </p:cNvSpPr>
          <p:nvPr>
            <p:ph type="body" idx="1"/>
          </p:nvPr>
        </p:nvSpPr>
        <p:spPr>
          <a:xfrm rot="5400000">
            <a:off x="2269236" y="-443483"/>
            <a:ext cx="4599431" cy="8534399"/>
          </a:xfrm>
          <a:prstGeom prst="rect">
            <a:avLst/>
          </a:prstGeom>
          <a:noFill/>
          <a:ln>
            <a:noFill/>
          </a:ln>
        </p:spPr>
        <p:txBody>
          <a:bodyPr lIns="91425" tIns="91425" rIns="91425" bIns="91425" anchor="t" anchorCtr="0"/>
          <a:lstStyle>
            <a:lvl1pPr marL="274320" lvl="0" indent="-128587" algn="l" rtl="0">
              <a:spcBef>
                <a:spcPts val="540"/>
              </a:spcBef>
              <a:buClr>
                <a:schemeClr val="accent1"/>
              </a:buClr>
              <a:buFont typeface="Noto Symbol"/>
              <a:buChar char="●"/>
              <a:defRPr sz="2700">
                <a:solidFill>
                  <a:schemeClr val="dk1"/>
                </a:solidFill>
                <a:latin typeface="Georgia"/>
                <a:ea typeface="Georgia"/>
                <a:cs typeface="Georgia"/>
                <a:sym typeface="Georgia"/>
              </a:defRPr>
            </a:lvl1pPr>
            <a:lvl2pPr marL="548640" lvl="1" indent="-184150" algn="l" rtl="0">
              <a:spcBef>
                <a:spcPts val="440"/>
              </a:spcBef>
              <a:buClr>
                <a:schemeClr val="accent2"/>
              </a:buClr>
              <a:buFont typeface="Noto Symbol"/>
              <a:buChar char="○"/>
              <a:defRPr sz="2200">
                <a:solidFill>
                  <a:schemeClr val="dk2"/>
                </a:solidFill>
                <a:latin typeface="Georgia"/>
                <a:ea typeface="Georgia"/>
                <a:cs typeface="Georgia"/>
                <a:sym typeface="Georgia"/>
              </a:defRPr>
            </a:lvl2pPr>
            <a:lvl3pPr marL="822960" lvl="2" indent="-143510" algn="l" rtl="0">
              <a:spcBef>
                <a:spcPts val="400"/>
              </a:spcBef>
              <a:buClr>
                <a:schemeClr val="accent3"/>
              </a:buClr>
              <a:buFont typeface="Noto Symbol"/>
              <a:buChar char="•"/>
              <a:defRPr sz="2000">
                <a:solidFill>
                  <a:schemeClr val="dk1"/>
                </a:solidFill>
                <a:latin typeface="Georgia"/>
                <a:ea typeface="Georgia"/>
                <a:cs typeface="Georgia"/>
                <a:sym typeface="Georgia"/>
              </a:defRPr>
            </a:lvl3pPr>
            <a:lvl4pPr marL="1097280" lvl="3" indent="-144780" algn="l" rtl="0">
              <a:spcBef>
                <a:spcPts val="400"/>
              </a:spcBef>
              <a:buClr>
                <a:schemeClr val="accent4"/>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4571A6"/>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1588F"/>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A94643"/>
              </a:buClr>
              <a:buFont typeface="Georgia"/>
              <a:buChar char="•"/>
              <a:defRPr sz="1400" cap="none">
                <a:solidFill>
                  <a:schemeClr val="dk1"/>
                </a:solidFill>
                <a:latin typeface="Georgia"/>
                <a:ea typeface="Georgia"/>
                <a:cs typeface="Georgia"/>
                <a:sym typeface="Georgia"/>
              </a:defRPr>
            </a:lvl9pPr>
          </a:lstStyle>
          <a:p>
            <a:endParaRPr/>
          </a:p>
        </p:txBody>
      </p:sp>
      <p:sp>
        <p:nvSpPr>
          <p:cNvPr id="144" name="Shape 144"/>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45" name="Shape 145"/>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46" name="Shape 146"/>
          <p:cNvSpPr txBox="1">
            <a:spLocks noGrp="1"/>
          </p:cNvSpPr>
          <p:nvPr>
            <p:ph type="sldNum" idx="12"/>
          </p:nvPr>
        </p:nvSpPr>
        <p:spPr>
          <a:xfrm>
            <a:off x="4343400" y="1040174"/>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2"/>
        </a:solidFill>
        <a:effectLst/>
      </p:bgPr>
    </p:bg>
    <p:spTree>
      <p:nvGrpSpPr>
        <p:cNvPr id="1" name="Shape 147"/>
        <p:cNvGrpSpPr/>
        <p:nvPr/>
      </p:nvGrpSpPr>
      <p:grpSpPr>
        <a:xfrm>
          <a:off x="0" y="0"/>
          <a:ext cx="0" cy="0"/>
          <a:chOff x="0" y="0"/>
          <a:chExt cx="0" cy="0"/>
        </a:xfrm>
      </p:grpSpPr>
      <p:sp>
        <p:nvSpPr>
          <p:cNvPr id="148" name="Shape 148"/>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49" name="Shape 149"/>
          <p:cNvSpPr/>
          <p:nvPr/>
        </p:nvSpPr>
        <p:spPr>
          <a:xfrm>
            <a:off x="7010400" y="0"/>
            <a:ext cx="21335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50" name="Shape 150"/>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51" name="Shape 151"/>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52" name="Shape 152"/>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53" name="Shape 153"/>
          <p:cNvSpPr/>
          <p:nvPr/>
        </p:nvSpPr>
        <p:spPr>
          <a:xfrm>
            <a:off x="152400" y="155447"/>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cxnSp>
        <p:nvCxnSpPr>
          <p:cNvPr id="154" name="Shape 154"/>
          <p:cNvCxnSpPr/>
          <p:nvPr/>
        </p:nvCxnSpPr>
        <p:spPr>
          <a:xfrm rot="5400000">
            <a:off x="4021835" y="3278124"/>
            <a:ext cx="6245352" cy="0"/>
          </a:xfrm>
          <a:prstGeom prst="straightConnector1">
            <a:avLst/>
          </a:prstGeom>
          <a:noFill/>
          <a:ln w="9525" cap="flat" cmpd="sng">
            <a:solidFill>
              <a:srgbClr val="88A54E"/>
            </a:solidFill>
            <a:prstDash val="dash"/>
            <a:round/>
            <a:headEnd type="none" w="med" len="med"/>
            <a:tailEnd type="none" w="med" len="med"/>
          </a:ln>
        </p:spPr>
      </p:cxnSp>
      <p:sp>
        <p:nvSpPr>
          <p:cNvPr id="155" name="Shape 155"/>
          <p:cNvSpPr/>
          <p:nvPr/>
        </p:nvSpPr>
        <p:spPr>
          <a:xfrm>
            <a:off x="6839711" y="2925763"/>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56" name="Shape 156"/>
          <p:cNvSpPr/>
          <p:nvPr/>
        </p:nvSpPr>
        <p:spPr>
          <a:xfrm>
            <a:off x="6934200" y="3020250"/>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57" name="Shape 157"/>
          <p:cNvSpPr txBox="1">
            <a:spLocks noGrp="1"/>
          </p:cNvSpPr>
          <p:nvPr>
            <p:ph type="sldNum" idx="12"/>
          </p:nvPr>
        </p:nvSpPr>
        <p:spPr>
          <a:xfrm>
            <a:off x="6915911" y="300990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158" name="Shape 158"/>
          <p:cNvSpPr txBox="1">
            <a:spLocks noGrp="1"/>
          </p:cNvSpPr>
          <p:nvPr>
            <p:ph type="body" idx="1"/>
          </p:nvPr>
        </p:nvSpPr>
        <p:spPr>
          <a:xfrm rot="5400000">
            <a:off x="670716" y="-61117"/>
            <a:ext cx="5821365" cy="6553200"/>
          </a:xfrm>
          <a:prstGeom prst="rect">
            <a:avLst/>
          </a:prstGeom>
          <a:noFill/>
          <a:ln>
            <a:noFill/>
          </a:ln>
        </p:spPr>
        <p:txBody>
          <a:bodyPr lIns="91425" tIns="91425" rIns="91425" bIns="91425" anchor="t" anchorCtr="0"/>
          <a:lstStyle>
            <a:lvl1pPr marL="274320" lvl="0" indent="-128587" algn="l" rtl="0">
              <a:spcBef>
                <a:spcPts val="540"/>
              </a:spcBef>
              <a:buClr>
                <a:schemeClr val="accent1"/>
              </a:buClr>
              <a:buFont typeface="Noto Symbol"/>
              <a:buChar char="●"/>
              <a:defRPr sz="2700">
                <a:solidFill>
                  <a:schemeClr val="dk1"/>
                </a:solidFill>
                <a:latin typeface="Georgia"/>
                <a:ea typeface="Georgia"/>
                <a:cs typeface="Georgia"/>
                <a:sym typeface="Georgia"/>
              </a:defRPr>
            </a:lvl1pPr>
            <a:lvl2pPr marL="548640" lvl="1" indent="-184150" algn="l" rtl="0">
              <a:spcBef>
                <a:spcPts val="440"/>
              </a:spcBef>
              <a:buClr>
                <a:schemeClr val="accent2"/>
              </a:buClr>
              <a:buFont typeface="Noto Symbol"/>
              <a:buChar char="○"/>
              <a:defRPr sz="2200">
                <a:solidFill>
                  <a:schemeClr val="dk2"/>
                </a:solidFill>
                <a:latin typeface="Georgia"/>
                <a:ea typeface="Georgia"/>
                <a:cs typeface="Georgia"/>
                <a:sym typeface="Georgia"/>
              </a:defRPr>
            </a:lvl2pPr>
            <a:lvl3pPr marL="822960" lvl="2" indent="-143510" algn="l" rtl="0">
              <a:spcBef>
                <a:spcPts val="400"/>
              </a:spcBef>
              <a:buClr>
                <a:schemeClr val="accent3"/>
              </a:buClr>
              <a:buFont typeface="Noto Symbol"/>
              <a:buChar char="•"/>
              <a:defRPr sz="2000">
                <a:solidFill>
                  <a:schemeClr val="dk1"/>
                </a:solidFill>
                <a:latin typeface="Georgia"/>
                <a:ea typeface="Georgia"/>
                <a:cs typeface="Georgia"/>
                <a:sym typeface="Georgia"/>
              </a:defRPr>
            </a:lvl3pPr>
            <a:lvl4pPr marL="1097280" lvl="3" indent="-144780" algn="l" rtl="0">
              <a:spcBef>
                <a:spcPts val="400"/>
              </a:spcBef>
              <a:buClr>
                <a:schemeClr val="accent4"/>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4571A6"/>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1588F"/>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A94643"/>
              </a:buClr>
              <a:buFont typeface="Georgia"/>
              <a:buChar char="•"/>
              <a:defRPr sz="1400" cap="none">
                <a:solidFill>
                  <a:schemeClr val="dk1"/>
                </a:solidFill>
                <a:latin typeface="Georgia"/>
                <a:ea typeface="Georgia"/>
                <a:cs typeface="Georgia"/>
                <a:sym typeface="Georgia"/>
              </a:defRPr>
            </a:lvl9pPr>
          </a:lstStyle>
          <a:p>
            <a:endParaRPr/>
          </a:p>
        </p:txBody>
      </p:sp>
      <p:sp>
        <p:nvSpPr>
          <p:cNvPr id="159" name="Shape 159"/>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60" name="Shape 160"/>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61" name="Shape 161"/>
          <p:cNvSpPr txBox="1">
            <a:spLocks noGrp="1"/>
          </p:cNvSpPr>
          <p:nvPr>
            <p:ph type="title"/>
          </p:nvPr>
        </p:nvSpPr>
        <p:spPr>
          <a:xfrm rot="5400000">
            <a:off x="5189537" y="2506663"/>
            <a:ext cx="5851525" cy="1447800"/>
          </a:xfrm>
          <a:prstGeom prst="rect">
            <a:avLst/>
          </a:prstGeom>
          <a:noFill/>
          <a:ln>
            <a:noFill/>
          </a:ln>
        </p:spPr>
        <p:txBody>
          <a:bodyPr lIns="91425" tIns="91425" rIns="91425" bIns="91425" anchor="b" anchorCtr="0"/>
          <a:lstStyle>
            <a:lvl1pPr lvl="0" algn="ctr" rtl="0">
              <a:spcBef>
                <a:spcPts val="0"/>
              </a:spcBef>
              <a:buClr>
                <a:srgbClr val="88A54E"/>
              </a:buClr>
              <a:buFont typeface="Georgia"/>
              <a:buNone/>
              <a:defRPr sz="3300">
                <a:solidFill>
                  <a:srgbClr val="88A54E"/>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lt2"/>
        </a:solidFill>
        <a:effectLst/>
      </p:bgPr>
    </p:bg>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lvl="0" rtl="0">
              <a:spcBef>
                <a:spcPts val="0"/>
              </a:spcBef>
              <a:defRPr>
                <a:solidFill>
                  <a:srgbClr val="88A54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42" name="Shape 42"/>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43" name="Shape 43"/>
          <p:cNvSpPr txBox="1">
            <a:spLocks noGrp="1"/>
          </p:cNvSpPr>
          <p:nvPr>
            <p:ph type="sldNum" idx="12"/>
          </p:nvPr>
        </p:nvSpPr>
        <p:spPr>
          <a:xfrm>
            <a:off x="4361687" y="1026371"/>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44" name="Shape 44"/>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4320" lvl="0" indent="-128587" algn="l" rtl="0">
              <a:spcBef>
                <a:spcPts val="540"/>
              </a:spcBef>
              <a:buClr>
                <a:schemeClr val="accent1"/>
              </a:buClr>
              <a:buFont typeface="Noto Symbol"/>
              <a:buChar char="●"/>
              <a:defRPr sz="2700">
                <a:solidFill>
                  <a:schemeClr val="dk1"/>
                </a:solidFill>
                <a:latin typeface="Georgia"/>
                <a:ea typeface="Georgia"/>
                <a:cs typeface="Georgia"/>
                <a:sym typeface="Georgia"/>
              </a:defRPr>
            </a:lvl1pPr>
            <a:lvl2pPr marL="548640" lvl="1" indent="-184150" algn="l" rtl="0">
              <a:spcBef>
                <a:spcPts val="440"/>
              </a:spcBef>
              <a:buClr>
                <a:schemeClr val="accent2"/>
              </a:buClr>
              <a:buFont typeface="Noto Symbol"/>
              <a:buChar char="○"/>
              <a:defRPr sz="2200">
                <a:solidFill>
                  <a:schemeClr val="dk2"/>
                </a:solidFill>
                <a:latin typeface="Georgia"/>
                <a:ea typeface="Georgia"/>
                <a:cs typeface="Georgia"/>
                <a:sym typeface="Georgia"/>
              </a:defRPr>
            </a:lvl2pPr>
            <a:lvl3pPr marL="822960" lvl="2" indent="-143510" algn="l" rtl="0">
              <a:spcBef>
                <a:spcPts val="400"/>
              </a:spcBef>
              <a:buClr>
                <a:schemeClr val="accent3"/>
              </a:buClr>
              <a:buFont typeface="Noto Symbol"/>
              <a:buChar char="•"/>
              <a:defRPr sz="2000">
                <a:solidFill>
                  <a:schemeClr val="dk1"/>
                </a:solidFill>
                <a:latin typeface="Georgia"/>
                <a:ea typeface="Georgia"/>
                <a:cs typeface="Georgia"/>
                <a:sym typeface="Georgia"/>
              </a:defRPr>
            </a:lvl3pPr>
            <a:lvl4pPr marL="1097280" lvl="3" indent="-144780" algn="l" rtl="0">
              <a:spcBef>
                <a:spcPts val="400"/>
              </a:spcBef>
              <a:buClr>
                <a:schemeClr val="accent4"/>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4571A6"/>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1588F"/>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A94643"/>
              </a:buClr>
              <a:buFont typeface="Georgia"/>
              <a:buChar char="•"/>
              <a:defRPr sz="1400"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5"/>
        <p:cNvGrpSpPr/>
        <p:nvPr/>
      </p:nvGrpSpPr>
      <p:grpSpPr>
        <a:xfrm>
          <a:off x="0" y="0"/>
          <a:ext cx="0" cy="0"/>
          <a:chOff x="0" y="0"/>
          <a:chExt cx="0" cy="0"/>
        </a:xfrm>
      </p:grpSpPr>
      <p:sp>
        <p:nvSpPr>
          <p:cNvPr id="46" name="Shape 4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47" name="Shape 47"/>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48" name="Shape 48"/>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49" name="Shape 49"/>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50" name="Shape 50"/>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51" name="Shape 51"/>
          <p:cNvSpPr/>
          <p:nvPr/>
        </p:nvSpPr>
        <p:spPr>
          <a:xfrm>
            <a:off x="152400" y="158495"/>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52" name="Shape 52"/>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53" name="Shape 53"/>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54" name="Shape 54"/>
          <p:cNvSpPr txBox="1">
            <a:spLocks noGrp="1"/>
          </p:cNvSpPr>
          <p:nvPr>
            <p:ph type="sldNum" idx="12"/>
          </p:nvPr>
        </p:nvSpPr>
        <p:spPr>
          <a:xfrm>
            <a:off x="4267200" y="6324600"/>
            <a:ext cx="609599"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FFFFFF"/>
                </a:solidFill>
                <a:latin typeface="Georgia"/>
                <a:ea typeface="Georgia"/>
                <a:cs typeface="Georgia"/>
                <a:sym typeface="Georgia"/>
              </a:rPr>
              <a:t>‹#›</a:t>
            </a:fld>
            <a:endParaRPr lang="en-US" sz="16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lt1"/>
        </a:solidFill>
        <a:effectLst/>
      </p:bgPr>
    </p:bg>
    <p:spTree>
      <p:nvGrpSpPr>
        <p:cNvPr id="1" name="Shape 55"/>
        <p:cNvGrpSpPr/>
        <p:nvPr/>
      </p:nvGrpSpPr>
      <p:grpSpPr>
        <a:xfrm>
          <a:off x="0" y="0"/>
          <a:ext cx="0" cy="0"/>
          <a:chOff x="0" y="0"/>
          <a:chExt cx="0" cy="0"/>
        </a:xfrm>
      </p:grpSpPr>
      <p:sp>
        <p:nvSpPr>
          <p:cNvPr id="56" name="Shape 56"/>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57" name="Shape 57"/>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58" name="Shape 58"/>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59" name="Shape 59"/>
          <p:cNvSpPr/>
          <p:nvPr/>
        </p:nvSpPr>
        <p:spPr>
          <a:xfrm>
            <a:off x="8991600" y="1905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60" name="Shape 60"/>
          <p:cNvSpPr/>
          <p:nvPr/>
        </p:nvSpPr>
        <p:spPr>
          <a:xfrm>
            <a:off x="152400" y="2286000"/>
            <a:ext cx="8833103" cy="3047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61" name="Shape 61"/>
          <p:cNvSpPr/>
          <p:nvPr/>
        </p:nvSpPr>
        <p:spPr>
          <a:xfrm>
            <a:off x="155447" y="142352"/>
            <a:ext cx="8833103" cy="2139695"/>
          </a:xfrm>
          <a:prstGeom prst="rect">
            <a:avLst/>
          </a:prstGeom>
          <a:solidFill>
            <a:schemeClr val="accent1"/>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62" name="Shape 62"/>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0" lvl="0" indent="0" algn="ctr" rtl="0">
              <a:spcBef>
                <a:spcPts val="0"/>
              </a:spcBef>
              <a:buClr>
                <a:schemeClr val="dk2"/>
              </a:buClr>
              <a:buFont typeface="Georgia"/>
              <a:buNone/>
              <a:defRPr sz="1600" b="1" cap="none">
                <a:solidFill>
                  <a:schemeClr val="dk2"/>
                </a:solidFill>
              </a:defRPr>
            </a:lvl1pPr>
            <a:lvl2pPr lvl="1" rtl="0">
              <a:spcBef>
                <a:spcPts val="0"/>
              </a:spcBef>
              <a:buClr>
                <a:srgbClr val="888888"/>
              </a:buClr>
              <a:buFont typeface="Georgia"/>
              <a:buNone/>
              <a:defRPr sz="1800">
                <a:solidFill>
                  <a:srgbClr val="888888"/>
                </a:solidFill>
              </a:defRPr>
            </a:lvl2pPr>
            <a:lvl3pPr lvl="2" rtl="0">
              <a:spcBef>
                <a:spcPts val="0"/>
              </a:spcBef>
              <a:buClr>
                <a:srgbClr val="888888"/>
              </a:buClr>
              <a:buFont typeface="Georgia"/>
              <a:buNone/>
              <a:defRPr sz="1600">
                <a:solidFill>
                  <a:srgbClr val="888888"/>
                </a:solidFill>
              </a:defRPr>
            </a:lvl3pPr>
            <a:lvl4pPr lvl="3" rtl="0">
              <a:spcBef>
                <a:spcPts val="0"/>
              </a:spcBef>
              <a:buClr>
                <a:srgbClr val="888888"/>
              </a:buClr>
              <a:buFont typeface="Georgia"/>
              <a:buNone/>
              <a:defRPr sz="1400">
                <a:solidFill>
                  <a:srgbClr val="888888"/>
                </a:solidFill>
              </a:defRPr>
            </a:lvl4pPr>
            <a:lvl5pPr lvl="4" rtl="0">
              <a:spcBef>
                <a:spcPts val="0"/>
              </a:spcBef>
              <a:buClr>
                <a:srgbClr val="888888"/>
              </a:buClr>
              <a:buFont typeface="Georgia"/>
              <a:buNone/>
              <a:defRPr sz="1400">
                <a:solidFill>
                  <a:srgbClr val="888888"/>
                </a:solidFill>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63" name="Shape 63"/>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64" name="Shape 64"/>
          <p:cNvSpPr/>
          <p:nvPr/>
        </p:nvSpPr>
        <p:spPr>
          <a:xfrm>
            <a:off x="152400" y="152400"/>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65" name="Shape 65"/>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66" name="Shape 66"/>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cxnSp>
        <p:nvCxnSpPr>
          <p:cNvPr id="67" name="Shape 67"/>
          <p:cNvCxnSpPr/>
          <p:nvPr/>
        </p:nvCxnSpPr>
        <p:spPr>
          <a:xfrm>
            <a:off x="152400" y="2438400"/>
            <a:ext cx="8833103" cy="0"/>
          </a:xfrm>
          <a:prstGeom prst="straightConnector1">
            <a:avLst/>
          </a:prstGeom>
          <a:noFill/>
          <a:ln w="11425" cap="flat" cmpd="sng">
            <a:solidFill>
              <a:srgbClr val="88A54E"/>
            </a:solidFill>
            <a:prstDash val="dash"/>
            <a:round/>
            <a:headEnd type="none" w="med" len="med"/>
            <a:tailEnd type="none" w="med" len="med"/>
          </a:ln>
        </p:spPr>
      </p:cxnSp>
      <p:sp>
        <p:nvSpPr>
          <p:cNvPr id="68" name="Shape 68"/>
          <p:cNvSpPr/>
          <p:nvPr/>
        </p:nvSpPr>
        <p:spPr>
          <a:xfrm>
            <a:off x="4267200" y="2115311"/>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69" name="Shape 69"/>
          <p:cNvSpPr/>
          <p:nvPr/>
        </p:nvSpPr>
        <p:spPr>
          <a:xfrm>
            <a:off x="4361687" y="2209800"/>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70" name="Shape 70"/>
          <p:cNvSpPr txBox="1">
            <a:spLocks noGrp="1"/>
          </p:cNvSpPr>
          <p:nvPr>
            <p:ph type="sldNum" idx="12"/>
          </p:nvPr>
        </p:nvSpPr>
        <p:spPr>
          <a:xfrm>
            <a:off x="4343400" y="219945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71" name="Shape 71"/>
          <p:cNvSpPr txBox="1">
            <a:spLocks noGrp="1"/>
          </p:cNvSpPr>
          <p:nvPr>
            <p:ph type="title"/>
          </p:nvPr>
        </p:nvSpPr>
        <p:spPr>
          <a:xfrm>
            <a:off x="722312" y="533400"/>
            <a:ext cx="7772400" cy="1524000"/>
          </a:xfrm>
          <a:prstGeom prst="rect">
            <a:avLst/>
          </a:prstGeom>
          <a:noFill/>
          <a:ln>
            <a:noFill/>
          </a:ln>
        </p:spPr>
        <p:txBody>
          <a:bodyPr lIns="91425" tIns="91425" rIns="91425" bIns="91425" anchor="b" anchorCtr="0"/>
          <a:lstStyle>
            <a:lvl1pPr lvl="0" algn="ctr" rtl="0">
              <a:spcBef>
                <a:spcPts val="0"/>
              </a:spcBef>
              <a:buClr>
                <a:srgbClr val="FFFFFF"/>
              </a:buClr>
              <a:buFont typeface="Georgia"/>
              <a:buNone/>
              <a:defRPr sz="4200" b="0" cap="none">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bg>
      <p:bgPr>
        <a:solidFill>
          <a:schemeClr val="lt2"/>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lvl="0" algn="ctr" rtl="0">
              <a:spcBef>
                <a:spcPts val="0"/>
              </a:spcBef>
              <a:buClr>
                <a:srgbClr val="88A54E"/>
              </a:buClr>
              <a:buFont typeface="Georgia"/>
              <a:buNone/>
              <a:defRPr sz="3300">
                <a:solidFill>
                  <a:srgbClr val="88A54E"/>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txBox="1">
            <a:spLocks noGrp="1"/>
          </p:cNvSpPr>
          <p:nvPr>
            <p:ph type="dt" idx="10"/>
          </p:nvPr>
        </p:nvSpPr>
        <p:spPr>
          <a:xfrm>
            <a:off x="5791200" y="6409944"/>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75" name="Shape 75"/>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76" name="Shape 76"/>
          <p:cNvSpPr txBox="1">
            <a:spLocks noGrp="1"/>
          </p:cNvSpPr>
          <p:nvPr>
            <p:ph type="sldNum" idx="12"/>
          </p:nvPr>
        </p:nvSpPr>
        <p:spPr>
          <a:xfrm>
            <a:off x="4343400" y="1040174"/>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cxnSp>
        <p:nvCxnSpPr>
          <p:cNvPr id="77" name="Shape 77"/>
          <p:cNvCxnSpPr/>
          <p:nvPr/>
        </p:nvCxnSpPr>
        <p:spPr>
          <a:xfrm rot="10800000" flipH="1">
            <a:off x="4563080" y="1575652"/>
            <a:ext cx="8920" cy="4819556"/>
          </a:xfrm>
          <a:prstGeom prst="straightConnector1">
            <a:avLst/>
          </a:prstGeom>
          <a:noFill/>
          <a:ln w="9525" cap="flat" cmpd="sng">
            <a:solidFill>
              <a:schemeClr val="dk2"/>
            </a:solidFill>
            <a:prstDash val="dash"/>
            <a:round/>
            <a:headEnd type="none" w="med" len="med"/>
            <a:tailEnd type="none" w="med" len="med"/>
          </a:ln>
        </p:spPr>
      </p:cxnSp>
      <p:sp>
        <p:nvSpPr>
          <p:cNvPr id="78" name="Shape 78"/>
          <p:cNvSpPr txBox="1">
            <a:spLocks noGrp="1"/>
          </p:cNvSpPr>
          <p:nvPr>
            <p:ph type="body" idx="1"/>
          </p:nvPr>
        </p:nvSpPr>
        <p:spPr>
          <a:xfrm>
            <a:off x="301752" y="1371600"/>
            <a:ext cx="4038599" cy="4681727"/>
          </a:xfrm>
          <a:prstGeom prst="rect">
            <a:avLst/>
          </a:prstGeom>
          <a:noFill/>
          <a:ln>
            <a:noFill/>
          </a:ln>
        </p:spPr>
        <p:txBody>
          <a:bodyPr lIns="91425" tIns="91425" rIns="91425" bIns="91425" anchor="t" anchorCtr="0"/>
          <a:lstStyle>
            <a:lvl1pPr lvl="0" rtl="0">
              <a:spcBef>
                <a:spcPts val="0"/>
              </a:spcBef>
              <a:defRPr sz="2500"/>
            </a:lvl1pPr>
            <a:lvl2pPr lvl="1" rtl="0">
              <a:spcBef>
                <a:spcPts val="0"/>
              </a:spcBef>
              <a:defRPr sz="2200">
                <a:solidFill>
                  <a:schemeClr val="dk2"/>
                </a:solidFill>
                <a:latin typeface="Georgia"/>
                <a:ea typeface="Georgia"/>
                <a:cs typeface="Georgia"/>
                <a:sym typeface="Georgia"/>
              </a:defRPr>
            </a:lvl2pPr>
            <a:lvl3pPr lvl="2" rtl="0">
              <a:spcBef>
                <a:spcPts val="0"/>
              </a:spcBef>
              <a:defRPr sz="2000">
                <a:solidFill>
                  <a:schemeClr val="dk1"/>
                </a:solidFill>
                <a:latin typeface="Georgia"/>
                <a:ea typeface="Georgia"/>
                <a:cs typeface="Georgia"/>
                <a:sym typeface="Georgia"/>
              </a:defRPr>
            </a:lvl3pPr>
            <a:lvl4pPr lvl="3" rtl="0">
              <a:spcBef>
                <a:spcPts val="0"/>
              </a:spcBef>
              <a:defRPr sz="2000">
                <a:solidFill>
                  <a:schemeClr val="dk2"/>
                </a:solidFill>
                <a:latin typeface="Georgia"/>
                <a:ea typeface="Georgia"/>
                <a:cs typeface="Georgia"/>
                <a:sym typeface="Georgia"/>
              </a:defRPr>
            </a:lvl4pPr>
            <a:lvl5pPr lvl="4" rtl="0">
              <a:spcBef>
                <a:spcPts val="0"/>
              </a:spcBef>
              <a:defRPr sz="1800">
                <a:solidFill>
                  <a:schemeClr val="dk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79" name="Shape 79"/>
          <p:cNvSpPr txBox="1">
            <a:spLocks noGrp="1"/>
          </p:cNvSpPr>
          <p:nvPr>
            <p:ph type="body" idx="2"/>
          </p:nvPr>
        </p:nvSpPr>
        <p:spPr>
          <a:xfrm>
            <a:off x="4800600" y="1371600"/>
            <a:ext cx="4038599" cy="4681727"/>
          </a:xfrm>
          <a:prstGeom prst="rect">
            <a:avLst/>
          </a:prstGeom>
          <a:noFill/>
          <a:ln>
            <a:noFill/>
          </a:ln>
        </p:spPr>
        <p:txBody>
          <a:bodyPr lIns="91425" tIns="91425" rIns="91425" bIns="91425" anchor="t" anchorCtr="0"/>
          <a:lstStyle>
            <a:lvl1pPr lvl="0" rtl="0">
              <a:spcBef>
                <a:spcPts val="0"/>
              </a:spcBef>
              <a:defRPr sz="2500"/>
            </a:lvl1pPr>
            <a:lvl2pPr lvl="1" rtl="0">
              <a:spcBef>
                <a:spcPts val="0"/>
              </a:spcBef>
              <a:defRPr sz="2200">
                <a:solidFill>
                  <a:schemeClr val="dk2"/>
                </a:solidFill>
                <a:latin typeface="Georgia"/>
                <a:ea typeface="Georgia"/>
                <a:cs typeface="Georgia"/>
                <a:sym typeface="Georgia"/>
              </a:defRPr>
            </a:lvl2pPr>
            <a:lvl3pPr lvl="2" rtl="0">
              <a:spcBef>
                <a:spcPts val="0"/>
              </a:spcBef>
              <a:defRPr sz="2000">
                <a:solidFill>
                  <a:schemeClr val="dk1"/>
                </a:solidFill>
                <a:latin typeface="Georgia"/>
                <a:ea typeface="Georgia"/>
                <a:cs typeface="Georgia"/>
                <a:sym typeface="Georgia"/>
              </a:defRPr>
            </a:lvl3pPr>
            <a:lvl4pPr lvl="3" rtl="0">
              <a:spcBef>
                <a:spcPts val="0"/>
              </a:spcBef>
              <a:defRPr sz="2000">
                <a:solidFill>
                  <a:schemeClr val="dk2"/>
                </a:solidFill>
                <a:latin typeface="Georgia"/>
                <a:ea typeface="Georgia"/>
                <a:cs typeface="Georgia"/>
                <a:sym typeface="Georgia"/>
              </a:defRPr>
            </a:lvl4pPr>
            <a:lvl5pPr lvl="4" rtl="0">
              <a:spcBef>
                <a:spcPts val="0"/>
              </a:spcBef>
              <a:defRPr sz="1800">
                <a:solidFill>
                  <a:schemeClr val="dk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bg>
      <p:bgPr>
        <a:solidFill>
          <a:schemeClr val="lt2"/>
        </a:solidFill>
        <a:effectLst/>
      </p:bgPr>
    </p:bg>
    <p:spTree>
      <p:nvGrpSpPr>
        <p:cNvPr id="1" name="Shape 80"/>
        <p:cNvGrpSpPr/>
        <p:nvPr/>
      </p:nvGrpSpPr>
      <p:grpSpPr>
        <a:xfrm>
          <a:off x="0" y="0"/>
          <a:ext cx="0" cy="0"/>
          <a:chOff x="0" y="0"/>
          <a:chExt cx="0" cy="0"/>
        </a:xfrm>
      </p:grpSpPr>
      <p:cxnSp>
        <p:nvCxnSpPr>
          <p:cNvPr id="81" name="Shape 81"/>
          <p:cNvCxnSpPr/>
          <p:nvPr/>
        </p:nvCxnSpPr>
        <p:spPr>
          <a:xfrm rot="10800000">
            <a:off x="4572000" y="2200274"/>
            <a:ext cx="0" cy="4187952"/>
          </a:xfrm>
          <a:prstGeom prst="straightConnector1">
            <a:avLst/>
          </a:prstGeom>
          <a:noFill/>
          <a:ln w="9525" cap="flat" cmpd="sng">
            <a:solidFill>
              <a:schemeClr val="dk2"/>
            </a:solidFill>
            <a:prstDash val="dash"/>
            <a:round/>
            <a:headEnd type="none" w="med" len="med"/>
            <a:tailEnd type="none" w="med" len="med"/>
          </a:ln>
        </p:spPr>
      </p:cxnSp>
      <p:sp>
        <p:nvSpPr>
          <p:cNvPr id="82" name="Shape 82"/>
          <p:cNvSpPr/>
          <p:nvPr/>
        </p:nvSpPr>
        <p:spPr>
          <a:xfrm>
            <a:off x="0" y="0"/>
            <a:ext cx="9144000" cy="14478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83" name="Shape 83"/>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84" name="Shape 84"/>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85" name="Shape 85"/>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86" name="Shape 86"/>
          <p:cNvSpPr/>
          <p:nvPr/>
        </p:nvSpPr>
        <p:spPr>
          <a:xfrm>
            <a:off x="152400" y="1371600"/>
            <a:ext cx="8833103"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87" name="Shape 87"/>
          <p:cNvSpPr/>
          <p:nvPr/>
        </p:nvSpPr>
        <p:spPr>
          <a:xfrm>
            <a:off x="145922" y="6391655"/>
            <a:ext cx="8833103" cy="310896"/>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88" name="Shape 88"/>
          <p:cNvSpPr txBox="1">
            <a:spLocks noGrp="1"/>
          </p:cNvSpPr>
          <p:nvPr>
            <p:ph type="body" idx="1"/>
          </p:nvPr>
        </p:nvSpPr>
        <p:spPr>
          <a:xfrm>
            <a:off x="301752" y="1524000"/>
            <a:ext cx="4040187" cy="732974"/>
          </a:xfrm>
          <a:prstGeom prst="rect">
            <a:avLst/>
          </a:prstGeom>
          <a:noFill/>
          <a:ln>
            <a:noFill/>
          </a:ln>
        </p:spPr>
        <p:txBody>
          <a:bodyPr lIns="91425" tIns="91425" rIns="91425" bIns="91425" anchor="ctr" anchorCtr="0"/>
          <a:lstStyle>
            <a:lvl1pPr marL="0" lvl="0" indent="0" rtl="0">
              <a:spcBef>
                <a:spcPts val="0"/>
              </a:spcBef>
              <a:buClr>
                <a:srgbClr val="FFFFFF"/>
              </a:buClr>
              <a:buFont typeface="Georgia"/>
              <a:buNone/>
              <a:defRPr sz="2200" b="1">
                <a:solidFill>
                  <a:srgbClr val="FFFFFF"/>
                </a:solidFill>
                <a:latin typeface="Georgia"/>
                <a:ea typeface="Georgia"/>
                <a:cs typeface="Georgia"/>
                <a:sym typeface="Georgia"/>
              </a:defRPr>
            </a:lvl1pPr>
            <a:lvl2pPr lvl="1" rtl="0">
              <a:spcBef>
                <a:spcPts val="0"/>
              </a:spcBef>
              <a:buFont typeface="Georgia"/>
              <a:buNone/>
              <a:defRPr sz="2000" b="1">
                <a:solidFill>
                  <a:schemeClr val="lt1"/>
                </a:solidFill>
                <a:latin typeface="Georgia"/>
                <a:ea typeface="Georgia"/>
                <a:cs typeface="Georgia"/>
                <a:sym typeface="Georgia"/>
              </a:defRPr>
            </a:lvl2pPr>
            <a:lvl3pPr lvl="2" rtl="0">
              <a:spcBef>
                <a:spcPts val="0"/>
              </a:spcBef>
              <a:buFont typeface="Georgia"/>
              <a:buNone/>
              <a:defRPr sz="1800" b="1">
                <a:solidFill>
                  <a:schemeClr val="lt1"/>
                </a:solidFill>
                <a:latin typeface="Georgia"/>
                <a:ea typeface="Georgia"/>
                <a:cs typeface="Georgia"/>
                <a:sym typeface="Georgia"/>
              </a:defRPr>
            </a:lvl3pPr>
            <a:lvl4pPr lvl="3" rtl="0">
              <a:spcBef>
                <a:spcPts val="0"/>
              </a:spcBef>
              <a:buFont typeface="Georgia"/>
              <a:buNone/>
              <a:defRPr sz="1600" b="1">
                <a:solidFill>
                  <a:schemeClr val="lt1"/>
                </a:solidFill>
                <a:latin typeface="Georgia"/>
                <a:ea typeface="Georgia"/>
                <a:cs typeface="Georgia"/>
                <a:sym typeface="Georgia"/>
              </a:defRPr>
            </a:lvl4pPr>
            <a:lvl5pPr lvl="4" rtl="0">
              <a:spcBef>
                <a:spcPts val="0"/>
              </a:spcBef>
              <a:buFont typeface="Georgia"/>
              <a:buNone/>
              <a:defRPr sz="1600" b="1">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89" name="Shape 89"/>
          <p:cNvSpPr txBox="1">
            <a:spLocks noGrp="1"/>
          </p:cNvSpPr>
          <p:nvPr>
            <p:ph type="body" idx="2"/>
          </p:nvPr>
        </p:nvSpPr>
        <p:spPr>
          <a:xfrm>
            <a:off x="4791330" y="1524000"/>
            <a:ext cx="4041774" cy="731519"/>
          </a:xfrm>
          <a:prstGeom prst="rect">
            <a:avLst/>
          </a:prstGeom>
          <a:noFill/>
          <a:ln>
            <a:noFill/>
          </a:ln>
        </p:spPr>
        <p:txBody>
          <a:bodyPr lIns="91425" tIns="91425" rIns="91425" bIns="91425" anchor="ctr" anchorCtr="0"/>
          <a:lstStyle>
            <a:lvl1pPr marL="0" lvl="0" indent="0" rtl="0">
              <a:spcBef>
                <a:spcPts val="0"/>
              </a:spcBef>
              <a:buFont typeface="Georgia"/>
              <a:buNone/>
              <a:defRPr sz="2200" b="1">
                <a:solidFill>
                  <a:schemeClr val="lt1"/>
                </a:solidFill>
                <a:latin typeface="Georgia"/>
                <a:ea typeface="Georgia"/>
                <a:cs typeface="Georgia"/>
                <a:sym typeface="Georgia"/>
              </a:defRPr>
            </a:lvl1pPr>
            <a:lvl2pPr lvl="1" rtl="0">
              <a:spcBef>
                <a:spcPts val="0"/>
              </a:spcBef>
              <a:buFont typeface="Georgia"/>
              <a:buNone/>
              <a:defRPr sz="2000" b="1">
                <a:solidFill>
                  <a:schemeClr val="lt1"/>
                </a:solidFill>
                <a:latin typeface="Georgia"/>
                <a:ea typeface="Georgia"/>
                <a:cs typeface="Georgia"/>
                <a:sym typeface="Georgia"/>
              </a:defRPr>
            </a:lvl2pPr>
            <a:lvl3pPr lvl="2" rtl="0">
              <a:spcBef>
                <a:spcPts val="0"/>
              </a:spcBef>
              <a:buFont typeface="Georgia"/>
              <a:buNone/>
              <a:defRPr sz="1800" b="1">
                <a:solidFill>
                  <a:schemeClr val="lt1"/>
                </a:solidFill>
                <a:latin typeface="Georgia"/>
                <a:ea typeface="Georgia"/>
                <a:cs typeface="Georgia"/>
                <a:sym typeface="Georgia"/>
              </a:defRPr>
            </a:lvl3pPr>
            <a:lvl4pPr lvl="3" rtl="0">
              <a:spcBef>
                <a:spcPts val="0"/>
              </a:spcBef>
              <a:buFont typeface="Georgia"/>
              <a:buNone/>
              <a:defRPr sz="1600" b="1">
                <a:solidFill>
                  <a:schemeClr val="lt1"/>
                </a:solidFill>
                <a:latin typeface="Georgia"/>
                <a:ea typeface="Georgia"/>
                <a:cs typeface="Georgia"/>
                <a:sym typeface="Georgia"/>
              </a:defRPr>
            </a:lvl4pPr>
            <a:lvl5pPr lvl="4" rtl="0">
              <a:spcBef>
                <a:spcPts val="0"/>
              </a:spcBef>
              <a:buFont typeface="Georgia"/>
              <a:buNone/>
              <a:defRPr sz="1600" b="1">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90" name="Shape 90"/>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91" name="Shape 91"/>
          <p:cNvSpPr txBox="1">
            <a:spLocks noGrp="1"/>
          </p:cNvSpPr>
          <p:nvPr>
            <p:ph type="ftr" idx="11"/>
          </p:nvPr>
        </p:nvSpPr>
        <p:spPr>
          <a:xfrm>
            <a:off x="304800" y="6409944"/>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cxnSp>
        <p:nvCxnSpPr>
          <p:cNvPr id="92" name="Shape 92"/>
          <p:cNvCxnSpPr/>
          <p:nvPr/>
        </p:nvCxnSpPr>
        <p:spPr>
          <a:xfrm>
            <a:off x="152400" y="1280159"/>
            <a:ext cx="8833103" cy="0"/>
          </a:xfrm>
          <a:prstGeom prst="straightConnector1">
            <a:avLst/>
          </a:prstGeom>
          <a:noFill/>
          <a:ln w="11425" cap="flat" cmpd="sng">
            <a:solidFill>
              <a:srgbClr val="88A54E"/>
            </a:solidFill>
            <a:prstDash val="dash"/>
            <a:round/>
            <a:headEnd type="none" w="med" len="med"/>
            <a:tailEnd type="none" w="med" len="med"/>
          </a:ln>
        </p:spPr>
      </p:cxnSp>
      <p:sp>
        <p:nvSpPr>
          <p:cNvPr id="93" name="Shape 93"/>
          <p:cNvSpPr/>
          <p:nvPr/>
        </p:nvSpPr>
        <p:spPr>
          <a:xfrm>
            <a:off x="152400" y="155447"/>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94" name="Shape 94"/>
          <p:cNvSpPr txBox="1">
            <a:spLocks noGrp="1"/>
          </p:cNvSpPr>
          <p:nvPr>
            <p:ph type="body" idx="3"/>
          </p:nvPr>
        </p:nvSpPr>
        <p:spPr>
          <a:xfrm>
            <a:off x="301752" y="2471383"/>
            <a:ext cx="4041648" cy="3818403"/>
          </a:xfrm>
          <a:prstGeom prst="rect">
            <a:avLst/>
          </a:prstGeom>
          <a:noFill/>
          <a:ln>
            <a:noFill/>
          </a:ln>
        </p:spPr>
        <p:txBody>
          <a:bodyPr lIns="91425" tIns="91425" rIns="91425" bIns="91425" anchor="t" anchorCtr="0"/>
          <a:lstStyle>
            <a:lvl1pPr marL="274320" lvl="0" indent="-128587" algn="l" rtl="0">
              <a:spcBef>
                <a:spcPts val="540"/>
              </a:spcBef>
              <a:buClr>
                <a:schemeClr val="accent1"/>
              </a:buClr>
              <a:buFont typeface="Noto Symbol"/>
              <a:buChar char="●"/>
              <a:defRPr sz="2700">
                <a:solidFill>
                  <a:schemeClr val="dk1"/>
                </a:solidFill>
                <a:latin typeface="Georgia"/>
                <a:ea typeface="Georgia"/>
                <a:cs typeface="Georgia"/>
                <a:sym typeface="Georgia"/>
              </a:defRPr>
            </a:lvl1pPr>
            <a:lvl2pPr marL="548640" lvl="1" indent="-184150" algn="l" rtl="0">
              <a:spcBef>
                <a:spcPts val="440"/>
              </a:spcBef>
              <a:buClr>
                <a:schemeClr val="accent2"/>
              </a:buClr>
              <a:buFont typeface="Noto Symbol"/>
              <a:buChar char="○"/>
              <a:defRPr sz="2200">
                <a:solidFill>
                  <a:schemeClr val="dk2"/>
                </a:solidFill>
                <a:latin typeface="Georgia"/>
                <a:ea typeface="Georgia"/>
                <a:cs typeface="Georgia"/>
                <a:sym typeface="Georgia"/>
              </a:defRPr>
            </a:lvl2pPr>
            <a:lvl3pPr marL="822960" lvl="2" indent="-143510" algn="l" rtl="0">
              <a:spcBef>
                <a:spcPts val="400"/>
              </a:spcBef>
              <a:buClr>
                <a:schemeClr val="accent3"/>
              </a:buClr>
              <a:buFont typeface="Noto Symbol"/>
              <a:buChar char="•"/>
              <a:defRPr sz="2000">
                <a:solidFill>
                  <a:schemeClr val="dk1"/>
                </a:solidFill>
                <a:latin typeface="Georgia"/>
                <a:ea typeface="Georgia"/>
                <a:cs typeface="Georgia"/>
                <a:sym typeface="Georgia"/>
              </a:defRPr>
            </a:lvl3pPr>
            <a:lvl4pPr marL="1097280" lvl="3" indent="-144780" algn="l" rtl="0">
              <a:spcBef>
                <a:spcPts val="400"/>
              </a:spcBef>
              <a:buClr>
                <a:schemeClr val="accent4"/>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4571A6"/>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1588F"/>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A94643"/>
              </a:buClr>
              <a:buFont typeface="Georgia"/>
              <a:buChar char="•"/>
              <a:defRPr sz="1400" cap="none">
                <a:solidFill>
                  <a:schemeClr val="dk1"/>
                </a:solidFill>
                <a:latin typeface="Georgia"/>
                <a:ea typeface="Georgia"/>
                <a:cs typeface="Georgia"/>
                <a:sym typeface="Georgia"/>
              </a:defRPr>
            </a:lvl9pPr>
          </a:lstStyle>
          <a:p>
            <a:endParaRPr/>
          </a:p>
        </p:txBody>
      </p:sp>
      <p:sp>
        <p:nvSpPr>
          <p:cNvPr id="95" name="Shape 95"/>
          <p:cNvSpPr txBox="1">
            <a:spLocks noGrp="1"/>
          </p:cNvSpPr>
          <p:nvPr>
            <p:ph type="body" idx="4"/>
          </p:nvPr>
        </p:nvSpPr>
        <p:spPr>
          <a:xfrm>
            <a:off x="4800600" y="2471383"/>
            <a:ext cx="4038599" cy="3822191"/>
          </a:xfrm>
          <a:prstGeom prst="rect">
            <a:avLst/>
          </a:prstGeom>
          <a:noFill/>
          <a:ln>
            <a:noFill/>
          </a:ln>
        </p:spPr>
        <p:txBody>
          <a:bodyPr lIns="91425" tIns="91425" rIns="91425" bIns="91425" anchor="t" anchorCtr="0"/>
          <a:lstStyle>
            <a:lvl1pPr marL="274320" lvl="0" indent="-128587" algn="l" rtl="0">
              <a:spcBef>
                <a:spcPts val="540"/>
              </a:spcBef>
              <a:buClr>
                <a:schemeClr val="accent1"/>
              </a:buClr>
              <a:buFont typeface="Noto Symbol"/>
              <a:buChar char="●"/>
              <a:defRPr sz="2700">
                <a:solidFill>
                  <a:schemeClr val="dk1"/>
                </a:solidFill>
                <a:latin typeface="Georgia"/>
                <a:ea typeface="Georgia"/>
                <a:cs typeface="Georgia"/>
                <a:sym typeface="Georgia"/>
              </a:defRPr>
            </a:lvl1pPr>
            <a:lvl2pPr marL="548640" lvl="1" indent="-184150" algn="l" rtl="0">
              <a:spcBef>
                <a:spcPts val="440"/>
              </a:spcBef>
              <a:buClr>
                <a:schemeClr val="accent2"/>
              </a:buClr>
              <a:buFont typeface="Noto Symbol"/>
              <a:buChar char="○"/>
              <a:defRPr sz="2200">
                <a:solidFill>
                  <a:schemeClr val="dk2"/>
                </a:solidFill>
                <a:latin typeface="Georgia"/>
                <a:ea typeface="Georgia"/>
                <a:cs typeface="Georgia"/>
                <a:sym typeface="Georgia"/>
              </a:defRPr>
            </a:lvl2pPr>
            <a:lvl3pPr marL="822960" lvl="2" indent="-143510" algn="l" rtl="0">
              <a:spcBef>
                <a:spcPts val="400"/>
              </a:spcBef>
              <a:buClr>
                <a:schemeClr val="accent3"/>
              </a:buClr>
              <a:buFont typeface="Noto Symbol"/>
              <a:buChar char="•"/>
              <a:defRPr sz="2000">
                <a:solidFill>
                  <a:schemeClr val="dk1"/>
                </a:solidFill>
                <a:latin typeface="Georgia"/>
                <a:ea typeface="Georgia"/>
                <a:cs typeface="Georgia"/>
                <a:sym typeface="Georgia"/>
              </a:defRPr>
            </a:lvl3pPr>
            <a:lvl4pPr marL="1097280" lvl="3" indent="-144780" algn="l" rtl="0">
              <a:spcBef>
                <a:spcPts val="400"/>
              </a:spcBef>
              <a:buClr>
                <a:schemeClr val="accent4"/>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4571A6"/>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1588F"/>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A94643"/>
              </a:buClr>
              <a:buFont typeface="Georgia"/>
              <a:buChar char="•"/>
              <a:defRPr sz="1400" cap="none">
                <a:solidFill>
                  <a:schemeClr val="dk1"/>
                </a:solidFill>
                <a:latin typeface="Georgia"/>
                <a:ea typeface="Georgia"/>
                <a:cs typeface="Georgia"/>
                <a:sym typeface="Georgia"/>
              </a:defRPr>
            </a:lvl9pPr>
          </a:lstStyle>
          <a:p>
            <a:endParaRPr/>
          </a:p>
        </p:txBody>
      </p:sp>
      <p:sp>
        <p:nvSpPr>
          <p:cNvPr id="96" name="Shape 96"/>
          <p:cNvSpPr/>
          <p:nvPr/>
        </p:nvSpPr>
        <p:spPr>
          <a:xfrm>
            <a:off x="4267200" y="956036"/>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97" name="Shape 97"/>
          <p:cNvSpPr/>
          <p:nvPr/>
        </p:nvSpPr>
        <p:spPr>
          <a:xfrm>
            <a:off x="4361687" y="1050524"/>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98" name="Shape 98"/>
          <p:cNvSpPr txBox="1">
            <a:spLocks noGrp="1"/>
          </p:cNvSpPr>
          <p:nvPr>
            <p:ph type="sldNum" idx="12"/>
          </p:nvPr>
        </p:nvSpPr>
        <p:spPr>
          <a:xfrm>
            <a:off x="4343400" y="1042416"/>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99" name="Shape 99"/>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lvl="0" algn="ctr" rtl="0">
              <a:spcBef>
                <a:spcPts val="0"/>
              </a:spcBef>
              <a:buClr>
                <a:srgbClr val="88A54E"/>
              </a:buClr>
              <a:buFont typeface="Georgia"/>
              <a:buNone/>
              <a:defRPr sz="3300">
                <a:solidFill>
                  <a:srgbClr val="88A54E"/>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lvl="0" algn="ctr" rtl="0">
              <a:spcBef>
                <a:spcPts val="0"/>
              </a:spcBef>
              <a:buClr>
                <a:srgbClr val="88A54E"/>
              </a:buClr>
              <a:buFont typeface="Georgia"/>
              <a:buNone/>
              <a:defRPr sz="3300">
                <a:solidFill>
                  <a:srgbClr val="88A54E"/>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2" name="Shape 102"/>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03" name="Shape 103"/>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04" name="Shape 104"/>
          <p:cNvSpPr txBox="1">
            <a:spLocks noGrp="1"/>
          </p:cNvSpPr>
          <p:nvPr>
            <p:ph type="sldNum" idx="12"/>
          </p:nvPr>
        </p:nvSpPr>
        <p:spPr>
          <a:xfrm>
            <a:off x="4343400" y="103602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bg>
      <p:bgPr>
        <a:solidFill>
          <a:schemeClr val="lt1"/>
        </a:solidFill>
        <a:effectLst/>
      </p:bgPr>
    </p:bg>
    <p:spTree>
      <p:nvGrpSpPr>
        <p:cNvPr id="1" name="Shape 105"/>
        <p:cNvGrpSpPr/>
        <p:nvPr/>
      </p:nvGrpSpPr>
      <p:grpSpPr>
        <a:xfrm>
          <a:off x="0" y="0"/>
          <a:ext cx="0" cy="0"/>
          <a:chOff x="0" y="0"/>
          <a:chExt cx="0" cy="0"/>
        </a:xfrm>
      </p:grpSpPr>
      <p:sp>
        <p:nvSpPr>
          <p:cNvPr id="106" name="Shape 106"/>
          <p:cNvSpPr/>
          <p:nvPr/>
        </p:nvSpPr>
        <p:spPr>
          <a:xfrm>
            <a:off x="152400" y="152400"/>
            <a:ext cx="8833103" cy="304799"/>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07" name="Shape 107"/>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08" name="Shape 108"/>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09" name="Shape 109"/>
          <p:cNvSpPr/>
          <p:nvPr/>
        </p:nvSpPr>
        <p:spPr>
          <a:xfrm>
            <a:off x="0" y="0"/>
            <a:ext cx="9144000" cy="118872"/>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10" name="Shape 110"/>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11" name="Shape 111"/>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12" name="Shape 112"/>
          <p:cNvSpPr txBox="1">
            <a:spLocks noGrp="1"/>
          </p:cNvSpPr>
          <p:nvPr>
            <p:ph type="title"/>
          </p:nvPr>
        </p:nvSpPr>
        <p:spPr>
          <a:xfrm>
            <a:off x="381000" y="914400"/>
            <a:ext cx="2362200" cy="990599"/>
          </a:xfrm>
          <a:prstGeom prst="rect">
            <a:avLst/>
          </a:prstGeom>
          <a:noFill/>
          <a:ln>
            <a:noFill/>
          </a:ln>
        </p:spPr>
        <p:txBody>
          <a:bodyPr lIns="91425" tIns="91425" rIns="91425" bIns="91425" anchor="b" anchorCtr="0"/>
          <a:lstStyle>
            <a:lvl1pPr lvl="0" algn="l" rtl="0">
              <a:spcBef>
                <a:spcPts val="0"/>
              </a:spcBef>
              <a:buClr>
                <a:srgbClr val="FFFFFF"/>
              </a:buClr>
              <a:buFont typeface="Georgia"/>
              <a:buNone/>
              <a:defRPr sz="2200"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3" name="Shape 113"/>
          <p:cNvSpPr txBox="1">
            <a:spLocks noGrp="1"/>
          </p:cNvSpPr>
          <p:nvPr>
            <p:ph type="body" idx="1"/>
          </p:nvPr>
        </p:nvSpPr>
        <p:spPr>
          <a:xfrm>
            <a:off x="381000" y="1981200"/>
            <a:ext cx="2362200" cy="4144963"/>
          </a:xfrm>
          <a:prstGeom prst="rect">
            <a:avLst/>
          </a:prstGeom>
          <a:noFill/>
          <a:ln>
            <a:noFill/>
          </a:ln>
        </p:spPr>
        <p:txBody>
          <a:bodyPr lIns="91425" tIns="91425" rIns="91425" bIns="91425" anchor="t" anchorCtr="0"/>
          <a:lstStyle>
            <a:lvl1pPr marL="0" lvl="0" indent="0" rtl="0">
              <a:spcBef>
                <a:spcPts val="0"/>
              </a:spcBef>
              <a:spcAft>
                <a:spcPts val="1000"/>
              </a:spcAft>
              <a:buClr>
                <a:srgbClr val="FFFFFF"/>
              </a:buClr>
              <a:buFont typeface="Georgia"/>
              <a:buNone/>
              <a:defRPr sz="1600">
                <a:solidFill>
                  <a:srgbClr val="FFFFFF"/>
                </a:solidFill>
              </a:defRPr>
            </a:lvl1pPr>
            <a:lvl2pPr lvl="1" rtl="0">
              <a:spcBef>
                <a:spcPts val="0"/>
              </a:spcBef>
              <a:buFont typeface="Georgia"/>
              <a:buNone/>
              <a:defRPr sz="1200"/>
            </a:lvl2pPr>
            <a:lvl3pPr lvl="2" rtl="0">
              <a:spcBef>
                <a:spcPts val="0"/>
              </a:spcBef>
              <a:buFont typeface="Georgia"/>
              <a:buNone/>
              <a:defRPr sz="1000"/>
            </a:lvl3pPr>
            <a:lvl4pPr lvl="3" rtl="0">
              <a:spcBef>
                <a:spcPts val="0"/>
              </a:spcBef>
              <a:buFont typeface="Georgia"/>
              <a:buNone/>
              <a:defRPr sz="900"/>
            </a:lvl4pPr>
            <a:lvl5pPr lvl="4" rtl="0">
              <a:spcBef>
                <a:spcPts val="0"/>
              </a:spcBef>
              <a:buFont typeface="Georgia"/>
              <a:buNone/>
              <a:defRPr sz="900"/>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114" name="Shape 114"/>
          <p:cNvSpPr/>
          <p:nvPr/>
        </p:nvSpPr>
        <p:spPr>
          <a:xfrm>
            <a:off x="152400" y="152400"/>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cxnSp>
        <p:nvCxnSpPr>
          <p:cNvPr id="115" name="Shape 115"/>
          <p:cNvCxnSpPr/>
          <p:nvPr/>
        </p:nvCxnSpPr>
        <p:spPr>
          <a:xfrm>
            <a:off x="152400" y="533400"/>
            <a:ext cx="8833103" cy="0"/>
          </a:xfrm>
          <a:prstGeom prst="straightConnector1">
            <a:avLst/>
          </a:prstGeom>
          <a:noFill/>
          <a:ln w="11425" cap="flat" cmpd="sng">
            <a:solidFill>
              <a:srgbClr val="88A54E"/>
            </a:solidFill>
            <a:prstDash val="dash"/>
            <a:round/>
            <a:headEnd type="none" w="med" len="med"/>
            <a:tailEnd type="none" w="med" len="med"/>
          </a:ln>
        </p:spPr>
      </p:cxnSp>
      <p:sp>
        <p:nvSpPr>
          <p:cNvPr id="116" name="Shape 116"/>
          <p:cNvSpPr txBox="1">
            <a:spLocks noGrp="1"/>
          </p:cNvSpPr>
          <p:nvPr>
            <p:ph type="body" idx="2"/>
          </p:nvPr>
        </p:nvSpPr>
        <p:spPr>
          <a:xfrm>
            <a:off x="3124200" y="685800"/>
            <a:ext cx="5638800" cy="5410200"/>
          </a:xfrm>
          <a:prstGeom prst="rect">
            <a:avLst/>
          </a:prstGeom>
          <a:noFill/>
          <a:ln>
            <a:noFill/>
          </a:ln>
        </p:spPr>
        <p:txBody>
          <a:bodyPr lIns="91425" tIns="91425" rIns="91425" bIns="91425" anchor="t" anchorCtr="0"/>
          <a:lstStyle>
            <a:lvl1pPr marL="274320" lvl="0" indent="-128587" algn="l" rtl="0">
              <a:spcBef>
                <a:spcPts val="540"/>
              </a:spcBef>
              <a:buClr>
                <a:schemeClr val="accent1"/>
              </a:buClr>
              <a:buFont typeface="Noto Symbol"/>
              <a:buChar char="●"/>
              <a:defRPr sz="2700">
                <a:solidFill>
                  <a:schemeClr val="dk1"/>
                </a:solidFill>
                <a:latin typeface="Georgia"/>
                <a:ea typeface="Georgia"/>
                <a:cs typeface="Georgia"/>
                <a:sym typeface="Georgia"/>
              </a:defRPr>
            </a:lvl1pPr>
            <a:lvl2pPr marL="548640" lvl="1" indent="-184150" algn="l" rtl="0">
              <a:spcBef>
                <a:spcPts val="440"/>
              </a:spcBef>
              <a:buClr>
                <a:schemeClr val="accent2"/>
              </a:buClr>
              <a:buFont typeface="Noto Symbol"/>
              <a:buChar char="○"/>
              <a:defRPr sz="2200">
                <a:solidFill>
                  <a:schemeClr val="dk2"/>
                </a:solidFill>
                <a:latin typeface="Georgia"/>
                <a:ea typeface="Georgia"/>
                <a:cs typeface="Georgia"/>
                <a:sym typeface="Georgia"/>
              </a:defRPr>
            </a:lvl2pPr>
            <a:lvl3pPr marL="822960" lvl="2" indent="-143510" algn="l" rtl="0">
              <a:spcBef>
                <a:spcPts val="400"/>
              </a:spcBef>
              <a:buClr>
                <a:schemeClr val="accent3"/>
              </a:buClr>
              <a:buFont typeface="Noto Symbol"/>
              <a:buChar char="•"/>
              <a:defRPr sz="2000">
                <a:solidFill>
                  <a:schemeClr val="dk1"/>
                </a:solidFill>
                <a:latin typeface="Georgia"/>
                <a:ea typeface="Georgia"/>
                <a:cs typeface="Georgia"/>
                <a:sym typeface="Georgia"/>
              </a:defRPr>
            </a:lvl3pPr>
            <a:lvl4pPr marL="1097280" lvl="3" indent="-144780" algn="l" rtl="0">
              <a:spcBef>
                <a:spcPts val="400"/>
              </a:spcBef>
              <a:buClr>
                <a:schemeClr val="accent4"/>
              </a:buClr>
              <a:buFont typeface="Noto Symbol"/>
              <a:buChar char="•"/>
              <a:defRPr sz="2000">
                <a:solidFill>
                  <a:schemeClr val="dk2"/>
                </a:solidFill>
                <a:latin typeface="Georgia"/>
                <a:ea typeface="Georgia"/>
                <a:cs typeface="Georgia"/>
                <a:sym typeface="Georgia"/>
              </a:defRPr>
            </a:lvl4pPr>
            <a:lvl5pPr marL="1371600" lvl="4"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lvl="5" indent="-93980" algn="l" rtl="0">
              <a:spcBef>
                <a:spcPts val="360"/>
              </a:spcBef>
              <a:buClr>
                <a:schemeClr val="accent6"/>
              </a:buClr>
              <a:buFont typeface="Noto Symbol"/>
              <a:buChar char="●"/>
              <a:defRPr sz="1800">
                <a:solidFill>
                  <a:schemeClr val="dk1"/>
                </a:solidFill>
                <a:latin typeface="Georgia"/>
                <a:ea typeface="Georgia"/>
                <a:cs typeface="Georgia"/>
                <a:sym typeface="Georgia"/>
              </a:defRPr>
            </a:lvl6pPr>
            <a:lvl7pPr marL="1920240" lvl="6" indent="-101600" algn="l" rtl="0">
              <a:spcBef>
                <a:spcPts val="320"/>
              </a:spcBef>
              <a:buClr>
                <a:srgbClr val="4571A6"/>
              </a:buClr>
              <a:buFont typeface="Georgia"/>
              <a:buChar char="•"/>
              <a:defRPr sz="1600">
                <a:solidFill>
                  <a:schemeClr val="dk1"/>
                </a:solidFill>
                <a:latin typeface="Georgia"/>
                <a:ea typeface="Georgia"/>
                <a:cs typeface="Georgia"/>
                <a:sym typeface="Georgia"/>
              </a:defRPr>
            </a:lvl7pPr>
            <a:lvl8pPr marL="2103120" lvl="7" indent="-83820" algn="l" rtl="0">
              <a:spcBef>
                <a:spcPts val="320"/>
              </a:spcBef>
              <a:buClr>
                <a:srgbClr val="71588F"/>
              </a:buClr>
              <a:buFont typeface="Georgia"/>
              <a:buChar char="•"/>
              <a:defRPr sz="1600">
                <a:solidFill>
                  <a:schemeClr val="dk1"/>
                </a:solidFill>
                <a:latin typeface="Georgia"/>
                <a:ea typeface="Georgia"/>
                <a:cs typeface="Georgia"/>
                <a:sym typeface="Georgia"/>
              </a:defRPr>
            </a:lvl8pPr>
            <a:lvl9pPr marL="2377440" lvl="8" indent="-113029" algn="l" rtl="0">
              <a:spcBef>
                <a:spcPts val="280"/>
              </a:spcBef>
              <a:buClr>
                <a:srgbClr val="A94643"/>
              </a:buClr>
              <a:buFont typeface="Georgia"/>
              <a:buChar char="•"/>
              <a:defRPr sz="1400" cap="none">
                <a:solidFill>
                  <a:schemeClr val="dk1"/>
                </a:solidFill>
                <a:latin typeface="Georgia"/>
                <a:ea typeface="Georgia"/>
                <a:cs typeface="Georgia"/>
                <a:sym typeface="Georgia"/>
              </a:defRPr>
            </a:lvl9pPr>
          </a:lstStyle>
          <a:p>
            <a:endParaRPr/>
          </a:p>
        </p:txBody>
      </p:sp>
      <p:sp>
        <p:nvSpPr>
          <p:cNvPr id="117" name="Shape 117"/>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18" name="Shape 118"/>
          <p:cNvSpPr/>
          <p:nvPr/>
        </p:nvSpPr>
        <p:spPr>
          <a:xfrm>
            <a:off x="1389887" y="323087"/>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19" name="Shape 119"/>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120" name="Shape 120"/>
          <p:cNvSpPr/>
          <p:nvPr/>
        </p:nvSpPr>
        <p:spPr>
          <a:xfrm>
            <a:off x="149352" y="638838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21" name="Shape 121"/>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22" name="Shape 122"/>
          <p:cNvSpPr txBox="1">
            <a:spLocks noGrp="1"/>
          </p:cNvSpPr>
          <p:nvPr>
            <p:ph type="ftr" idx="11"/>
          </p:nvPr>
        </p:nvSpPr>
        <p:spPr>
          <a:xfrm>
            <a:off x="301752" y="6410848"/>
            <a:ext cx="3383280"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3"/>
        <p:cNvGrpSpPr/>
        <p:nvPr/>
      </p:nvGrpSpPr>
      <p:grpSpPr>
        <a:xfrm>
          <a:off x="0" y="0"/>
          <a:ext cx="0" cy="0"/>
          <a:chOff x="0" y="0"/>
          <a:chExt cx="0" cy="0"/>
        </a:xfrm>
      </p:grpSpPr>
      <p:cxnSp>
        <p:nvCxnSpPr>
          <p:cNvPr id="124" name="Shape 124"/>
          <p:cNvCxnSpPr/>
          <p:nvPr/>
        </p:nvCxnSpPr>
        <p:spPr>
          <a:xfrm>
            <a:off x="152400" y="533400"/>
            <a:ext cx="8833103" cy="0"/>
          </a:xfrm>
          <a:prstGeom prst="straightConnector1">
            <a:avLst/>
          </a:prstGeom>
          <a:noFill/>
          <a:ln w="11425" cap="flat" cmpd="sng">
            <a:solidFill>
              <a:srgbClr val="88A54E"/>
            </a:solidFill>
            <a:prstDash val="dash"/>
            <a:round/>
            <a:headEnd type="none" w="med" len="med"/>
            <a:tailEnd type="none" w="med" len="med"/>
          </a:ln>
        </p:spPr>
      </p:cxnSp>
      <p:sp>
        <p:nvSpPr>
          <p:cNvPr id="125" name="Shape 125"/>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26" name="Shape 126"/>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27" name="Shape 127"/>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28" name="Shape 128"/>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29" name="Shape 129"/>
          <p:cNvSpPr/>
          <p:nvPr/>
        </p:nvSpPr>
        <p:spPr>
          <a:xfrm>
            <a:off x="152400" y="152400"/>
            <a:ext cx="8833103" cy="30175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30" name="Shape 130"/>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31" name="Shape 131"/>
          <p:cNvSpPr/>
          <p:nvPr/>
        </p:nvSpPr>
        <p:spPr>
          <a:xfrm>
            <a:off x="152400" y="155447"/>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32" name="Shape 132"/>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33" name="Shape 133"/>
          <p:cNvSpPr/>
          <p:nvPr/>
        </p:nvSpPr>
        <p:spPr>
          <a:xfrm>
            <a:off x="1389887" y="323087"/>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34" name="Shape 134"/>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135" name="Shape 135"/>
          <p:cNvSpPr txBox="1">
            <a:spLocks noGrp="1"/>
          </p:cNvSpPr>
          <p:nvPr>
            <p:ph type="title"/>
          </p:nvPr>
        </p:nvSpPr>
        <p:spPr>
          <a:xfrm>
            <a:off x="3000375" y="5029200"/>
            <a:ext cx="5867400" cy="1219199"/>
          </a:xfrm>
          <a:prstGeom prst="rect">
            <a:avLst/>
          </a:prstGeom>
          <a:noFill/>
          <a:ln>
            <a:noFill/>
          </a:ln>
        </p:spPr>
        <p:txBody>
          <a:bodyPr lIns="91425" tIns="91425" rIns="91425" bIns="91425" anchor="t" anchorCtr="0"/>
          <a:lstStyle>
            <a:lvl1pPr lvl="0" algn="l" rtl="0">
              <a:spcBef>
                <a:spcPts val="0"/>
              </a:spcBef>
              <a:buClr>
                <a:schemeClr val="dk2"/>
              </a:buClr>
              <a:buFont typeface="Georgia"/>
              <a:buNone/>
              <a:defRPr sz="2400" b="1">
                <a:solidFill>
                  <a:schemeClr val="dk2"/>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6" name="Shape 136"/>
          <p:cNvSpPr>
            <a:spLocks noGrp="1"/>
          </p:cNvSpPr>
          <p:nvPr>
            <p:ph type="pic" idx="2"/>
          </p:nvPr>
        </p:nvSpPr>
        <p:spPr>
          <a:xfrm>
            <a:off x="3000375" y="609600"/>
            <a:ext cx="5867400" cy="4267199"/>
          </a:xfrm>
          <a:prstGeom prst="rect">
            <a:avLst/>
          </a:prstGeom>
          <a:noFill/>
          <a:ln>
            <a:noFill/>
          </a:ln>
        </p:spPr>
      </p:sp>
      <p:sp>
        <p:nvSpPr>
          <p:cNvPr id="137" name="Shape 137"/>
          <p:cNvSpPr txBox="1">
            <a:spLocks noGrp="1"/>
          </p:cNvSpPr>
          <p:nvPr>
            <p:ph type="body" idx="1"/>
          </p:nvPr>
        </p:nvSpPr>
        <p:spPr>
          <a:xfrm>
            <a:off x="381000" y="990600"/>
            <a:ext cx="2438399" cy="5257799"/>
          </a:xfrm>
          <a:prstGeom prst="rect">
            <a:avLst/>
          </a:prstGeom>
          <a:noFill/>
          <a:ln>
            <a:noFill/>
          </a:ln>
        </p:spPr>
        <p:txBody>
          <a:bodyPr lIns="91425" tIns="91425" rIns="91425" bIns="91425" anchor="t" anchorCtr="0"/>
          <a:lstStyle>
            <a:lvl1pPr marL="0" lvl="0" indent="0" rtl="0">
              <a:spcBef>
                <a:spcPts val="0"/>
              </a:spcBef>
              <a:spcAft>
                <a:spcPts val="1000"/>
              </a:spcAft>
              <a:buClr>
                <a:srgbClr val="FFFFFF"/>
              </a:buClr>
              <a:buFont typeface="Georgia"/>
              <a:buNone/>
              <a:defRPr sz="1600">
                <a:solidFill>
                  <a:srgbClr val="FFFFFF"/>
                </a:solidFill>
              </a:defRPr>
            </a:lvl1pPr>
            <a:lvl2pPr lvl="1" rtl="0">
              <a:spcBef>
                <a:spcPts val="0"/>
              </a:spcBef>
              <a:defRPr sz="1200"/>
            </a:lvl2pPr>
            <a:lvl3pPr lvl="2" rtl="0">
              <a:spcBef>
                <a:spcPts val="0"/>
              </a:spcBef>
              <a:defRPr sz="1000"/>
            </a:lvl3pPr>
            <a:lvl4pPr lvl="3" rtl="0">
              <a:spcBef>
                <a:spcPts val="0"/>
              </a:spcBef>
              <a:defRPr sz="900"/>
            </a:lvl4pPr>
            <a:lvl5pPr lvl="4" rtl="0">
              <a:spcBef>
                <a:spcPts val="0"/>
              </a:spcBef>
              <a:defRPr sz="900"/>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a:endParaRPr/>
          </a:p>
        </p:txBody>
      </p:sp>
      <p:sp>
        <p:nvSpPr>
          <p:cNvPr id="138" name="Shape 138"/>
          <p:cNvSpPr/>
          <p:nvPr/>
        </p:nvSpPr>
        <p:spPr>
          <a:xfrm>
            <a:off x="149352" y="638838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39" name="Shape 139"/>
          <p:cNvSpPr txBox="1">
            <a:spLocks noGrp="1"/>
          </p:cNvSpPr>
          <p:nvPr>
            <p:ph type="dt" idx="10"/>
          </p:nvPr>
        </p:nvSpPr>
        <p:spPr>
          <a:xfrm>
            <a:off x="5788151"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40" name="Shape 140"/>
          <p:cNvSpPr txBox="1">
            <a:spLocks noGrp="1"/>
          </p:cNvSpPr>
          <p:nvPr>
            <p:ph type="ftr" idx="11"/>
          </p:nvPr>
        </p:nvSpPr>
        <p:spPr>
          <a:xfrm>
            <a:off x="301752" y="6410848"/>
            <a:ext cx="3584447"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1" name="Shape 11"/>
          <p:cNvSpPr/>
          <p:nvPr/>
        </p:nvSpPr>
        <p:spPr>
          <a:xfrm>
            <a:off x="0" y="0"/>
            <a:ext cx="9144000" cy="1393371"/>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2" name="Shape 12"/>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3" name="Shape 13"/>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4" name="Shape 14"/>
          <p:cNvSpPr/>
          <p:nvPr/>
        </p:nvSpPr>
        <p:spPr>
          <a:xfrm>
            <a:off x="149352" y="638838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sp>
        <p:nvSpPr>
          <p:cNvPr id="15" name="Shape 15"/>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lvl="0" indent="0" algn="r" rtl="0">
              <a:spcBef>
                <a:spcPts val="0"/>
              </a:spcBef>
              <a:defRPr sz="14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6" name="Shape 16"/>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rgbClr val="FFFFFF"/>
                </a:solidFill>
                <a:latin typeface="Georgia"/>
                <a:ea typeface="Georgia"/>
                <a:cs typeface="Georgia"/>
                <a:sym typeface="Georgia"/>
              </a:defRPr>
            </a:lvl1pPr>
            <a:lvl2pPr marL="457200" marR="0" lvl="1" indent="0" algn="l" rtl="0">
              <a:spcBef>
                <a:spcPts val="0"/>
              </a:spcBef>
              <a:defRPr sz="1800" b="0" i="0" u="none" strike="noStrike" cap="none">
                <a:solidFill>
                  <a:schemeClr val="dk1"/>
                </a:solidFill>
                <a:latin typeface="Georgia"/>
                <a:ea typeface="Georgia"/>
                <a:cs typeface="Georgia"/>
                <a:sym typeface="Georgia"/>
              </a:defRPr>
            </a:lvl2pPr>
            <a:lvl3pPr marL="914400" marR="0" lvl="2" indent="0" algn="l" rtl="0">
              <a:spcBef>
                <a:spcPts val="0"/>
              </a:spcBef>
              <a:defRPr sz="1800" b="0" i="0" u="none" strike="noStrike" cap="none">
                <a:solidFill>
                  <a:schemeClr val="dk1"/>
                </a:solidFill>
                <a:latin typeface="Georgia"/>
                <a:ea typeface="Georgia"/>
                <a:cs typeface="Georgia"/>
                <a:sym typeface="Georgia"/>
              </a:defRPr>
            </a:lvl3pPr>
            <a:lvl4pPr marL="1371600" marR="0" lvl="3" indent="0" algn="l" rtl="0">
              <a:spcBef>
                <a:spcPts val="0"/>
              </a:spcBef>
              <a:defRPr sz="1800" b="0" i="0" u="none" strike="noStrike" cap="none">
                <a:solidFill>
                  <a:schemeClr val="dk1"/>
                </a:solidFill>
                <a:latin typeface="Georgia"/>
                <a:ea typeface="Georgia"/>
                <a:cs typeface="Georgia"/>
                <a:sym typeface="Georgia"/>
              </a:defRPr>
            </a:lvl4pPr>
            <a:lvl5pPr marL="1828800" marR="0" lvl="4" indent="0" algn="l" rtl="0">
              <a:spcBef>
                <a:spcPts val="0"/>
              </a:spcBef>
              <a:defRPr sz="1800" b="0" i="0" u="none" strike="noStrike" cap="none">
                <a:solidFill>
                  <a:schemeClr val="dk1"/>
                </a:solidFill>
                <a:latin typeface="Georgia"/>
                <a:ea typeface="Georgia"/>
                <a:cs typeface="Georgia"/>
                <a:sym typeface="Georgia"/>
              </a:defRPr>
            </a:lvl5pPr>
            <a:lvl6pPr marL="2286000" marR="0" lvl="5" indent="0" algn="l" rtl="0">
              <a:spcBef>
                <a:spcPts val="0"/>
              </a:spcBef>
              <a:defRPr sz="1800" b="0" i="0" u="none" strike="noStrike" cap="none">
                <a:solidFill>
                  <a:schemeClr val="dk1"/>
                </a:solidFill>
                <a:latin typeface="Georgia"/>
                <a:ea typeface="Georgia"/>
                <a:cs typeface="Georgia"/>
                <a:sym typeface="Georgia"/>
              </a:defRPr>
            </a:lvl6pPr>
            <a:lvl7pPr marL="2743200" marR="0" lvl="6" indent="0" algn="l" rtl="0">
              <a:spcBef>
                <a:spcPts val="0"/>
              </a:spcBef>
              <a:defRPr sz="1800" b="0" i="0" u="none" strike="noStrike" cap="none">
                <a:solidFill>
                  <a:schemeClr val="dk1"/>
                </a:solidFill>
                <a:latin typeface="Georgia"/>
                <a:ea typeface="Georgia"/>
                <a:cs typeface="Georgia"/>
                <a:sym typeface="Georgia"/>
              </a:defRPr>
            </a:lvl7pPr>
            <a:lvl8pPr marL="3200400" marR="0" lvl="7" indent="0" algn="l" rtl="0">
              <a:spcBef>
                <a:spcPts val="0"/>
              </a:spcBef>
              <a:defRPr sz="1800" b="0" i="0" u="none" strike="noStrike" cap="none">
                <a:solidFill>
                  <a:schemeClr val="dk1"/>
                </a:solidFill>
                <a:latin typeface="Georgia"/>
                <a:ea typeface="Georgia"/>
                <a:cs typeface="Georgia"/>
                <a:sym typeface="Georgia"/>
              </a:defRPr>
            </a:lvl8pPr>
            <a:lvl9pPr marL="3657600" marR="0" lvl="8" indent="0" algn="l" rtl="0">
              <a:spcBef>
                <a:spcPts val="0"/>
              </a:spcBef>
              <a:defRPr sz="1800" b="0" i="0" u="none" strike="noStrike" cap="none">
                <a:solidFill>
                  <a:schemeClr val="dk1"/>
                </a:solidFill>
                <a:latin typeface="Georgia"/>
                <a:ea typeface="Georgia"/>
                <a:cs typeface="Georgia"/>
                <a:sym typeface="Georgia"/>
              </a:defRPr>
            </a:lvl9pPr>
          </a:lstStyle>
          <a:p>
            <a:endParaRPr/>
          </a:p>
        </p:txBody>
      </p:sp>
      <p:sp>
        <p:nvSpPr>
          <p:cNvPr id="17" name="Shape 17"/>
          <p:cNvSpPr/>
          <p:nvPr/>
        </p:nvSpPr>
        <p:spPr>
          <a:xfrm>
            <a:off x="152400" y="155447"/>
            <a:ext cx="8833103" cy="6547104"/>
          </a:xfrm>
          <a:prstGeom prst="rect">
            <a:avLst/>
          </a:prstGeom>
          <a:noFill/>
          <a:ln w="9525" cap="flat" cmpd="sng">
            <a:solidFill>
              <a:srgbClr val="88A54E"/>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a:solidFill>
                <a:schemeClr val="dk1"/>
              </a:solidFill>
              <a:latin typeface="Georgia"/>
              <a:ea typeface="Georgia"/>
              <a:cs typeface="Georgia"/>
              <a:sym typeface="Georgia"/>
            </a:endParaRPr>
          </a:p>
        </p:txBody>
      </p:sp>
      <p:cxnSp>
        <p:nvCxnSpPr>
          <p:cNvPr id="18" name="Shape 18"/>
          <p:cNvCxnSpPr/>
          <p:nvPr/>
        </p:nvCxnSpPr>
        <p:spPr>
          <a:xfrm>
            <a:off x="152400" y="1276742"/>
            <a:ext cx="8833103" cy="0"/>
          </a:xfrm>
          <a:prstGeom prst="straightConnector1">
            <a:avLst/>
          </a:prstGeom>
          <a:noFill/>
          <a:ln w="9525" cap="flat" cmpd="sng">
            <a:solidFill>
              <a:srgbClr val="88A54E"/>
            </a:solidFill>
            <a:prstDash val="dash"/>
            <a:round/>
            <a:headEnd type="none" w="med" len="med"/>
            <a:tailEnd type="none" w="med" len="med"/>
          </a:ln>
        </p:spPr>
      </p:cxnSp>
      <p:sp>
        <p:nvSpPr>
          <p:cNvPr id="19" name="Shape 19"/>
          <p:cNvSpPr/>
          <p:nvPr/>
        </p:nvSpPr>
        <p:spPr>
          <a:xfrm>
            <a:off x="4267200" y="956036"/>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20" name="Shape 20"/>
          <p:cNvSpPr/>
          <p:nvPr/>
        </p:nvSpPr>
        <p:spPr>
          <a:xfrm>
            <a:off x="4361687" y="1050524"/>
            <a:ext cx="420624" cy="420624"/>
          </a:xfrm>
          <a:prstGeom prst="ellipse">
            <a:avLst/>
          </a:prstGeom>
          <a:solidFill>
            <a:srgbClr val="FFFFFF"/>
          </a:solidFill>
          <a:ln w="50800" cap="rnd" cmpd="dbl">
            <a:solidFill>
              <a:srgbClr val="88A54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21" name="Shape 21"/>
          <p:cNvSpPr txBox="1">
            <a:spLocks noGrp="1"/>
          </p:cNvSpPr>
          <p:nvPr>
            <p:ph type="sldNum" idx="12"/>
          </p:nvPr>
        </p:nvSpPr>
        <p:spPr>
          <a:xfrm>
            <a:off x="4343400" y="1040174"/>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a:solidFill>
                  <a:srgbClr val="88A54E"/>
                </a:solidFill>
                <a:latin typeface="Georgia"/>
                <a:ea typeface="Georgia"/>
                <a:cs typeface="Georgia"/>
                <a:sym typeface="Georgia"/>
              </a:rPr>
              <a:t>‹#›</a:t>
            </a:fld>
            <a:endParaRPr lang="en-US" sz="1600" b="0" i="0" u="none" strike="noStrike" cap="none">
              <a:solidFill>
                <a:srgbClr val="88A54E"/>
              </a:solidFill>
              <a:latin typeface="Georgia"/>
              <a:ea typeface="Georgia"/>
              <a:cs typeface="Georgia"/>
              <a:sym typeface="Georgia"/>
            </a:endParaRPr>
          </a:p>
        </p:txBody>
      </p:sp>
      <p:sp>
        <p:nvSpPr>
          <p:cNvPr id="22" name="Shape 22"/>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marL="0" marR="0" lvl="0" indent="0" algn="ctr" rtl="0">
              <a:spcBef>
                <a:spcPts val="0"/>
              </a:spcBef>
              <a:buClr>
                <a:srgbClr val="88A54E"/>
              </a:buClr>
              <a:buFont typeface="Georgia"/>
              <a:buNone/>
              <a:defRPr sz="3300" b="0" i="0" u="none" strike="noStrike" cap="none">
                <a:solidFill>
                  <a:srgbClr val="88A54E"/>
                </a:solidFill>
                <a:latin typeface="Georgia"/>
                <a:ea typeface="Georgia"/>
                <a:cs typeface="Georgia"/>
                <a:sym typeface="Georgia"/>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3" name="Shape 23"/>
          <p:cNvSpPr txBox="1">
            <a:spLocks noGrp="1"/>
          </p:cNvSpPr>
          <p:nvPr>
            <p:ph type="body" idx="1"/>
          </p:nvPr>
        </p:nvSpPr>
        <p:spPr>
          <a:xfrm>
            <a:off x="301752" y="1524000"/>
            <a:ext cx="8534399" cy="4599431"/>
          </a:xfrm>
          <a:prstGeom prst="rect">
            <a:avLst/>
          </a:prstGeom>
          <a:noFill/>
          <a:ln>
            <a:noFill/>
          </a:ln>
        </p:spPr>
        <p:txBody>
          <a:bodyPr lIns="91425" tIns="91425" rIns="91425" bIns="91425" anchor="t" anchorCtr="0"/>
          <a:lstStyle>
            <a:lvl1pPr marL="274320" marR="0" lvl="0" indent="-128587" algn="l" rtl="0">
              <a:spcBef>
                <a:spcPts val="540"/>
              </a:spcBef>
              <a:buClr>
                <a:schemeClr val="accent1"/>
              </a:buClr>
              <a:buFont typeface="Noto Symbol"/>
              <a:buChar char="●"/>
              <a:defRPr sz="2700" b="0" i="0" u="none" strike="noStrike" cap="none">
                <a:solidFill>
                  <a:schemeClr val="dk1"/>
                </a:solidFill>
                <a:latin typeface="Georgia"/>
                <a:ea typeface="Georgia"/>
                <a:cs typeface="Georgia"/>
                <a:sym typeface="Georgia"/>
              </a:defRPr>
            </a:lvl1pPr>
            <a:lvl2pPr marL="548640" marR="0" lvl="1" indent="-184150" algn="l" rtl="0">
              <a:spcBef>
                <a:spcPts val="440"/>
              </a:spcBef>
              <a:buClr>
                <a:schemeClr val="accent2"/>
              </a:buClr>
              <a:buFont typeface="Noto Symbol"/>
              <a:buChar char="○"/>
              <a:defRPr sz="2200" b="0" i="0" u="none" strike="noStrike" cap="none">
                <a:solidFill>
                  <a:schemeClr val="dk2"/>
                </a:solidFill>
                <a:latin typeface="Georgia"/>
                <a:ea typeface="Georgia"/>
                <a:cs typeface="Georgia"/>
                <a:sym typeface="Georgia"/>
              </a:defRPr>
            </a:lvl2pPr>
            <a:lvl3pPr marL="822960" marR="0" lvl="2" indent="-143510" algn="l" rtl="0">
              <a:spcBef>
                <a:spcPts val="400"/>
              </a:spcBef>
              <a:buClr>
                <a:schemeClr val="accent3"/>
              </a:buClr>
              <a:buFont typeface="Noto Symbol"/>
              <a:buChar char="•"/>
              <a:defRPr sz="2000" b="0" i="0" u="none" strike="noStrike" cap="none">
                <a:solidFill>
                  <a:schemeClr val="dk1"/>
                </a:solidFill>
                <a:latin typeface="Georgia"/>
                <a:ea typeface="Georgia"/>
                <a:cs typeface="Georgia"/>
                <a:sym typeface="Georgia"/>
              </a:defRPr>
            </a:lvl3pPr>
            <a:lvl4pPr marL="1097280" marR="0" lvl="3" indent="-144780" algn="l" rtl="0">
              <a:spcBef>
                <a:spcPts val="400"/>
              </a:spcBef>
              <a:buClr>
                <a:schemeClr val="accent4"/>
              </a:buClr>
              <a:buFont typeface="Noto Symbol"/>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buClr>
                <a:schemeClr val="accent5"/>
              </a:buClr>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Font typeface="Noto Symbol"/>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4571A6"/>
              </a:buClr>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1588F"/>
              </a:buClr>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A94643"/>
              </a:buClr>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book.its-about-time.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mskocis.weebly.com/"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Lynda.Stark@cms.k12.nc.u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alyssad.kocis@cms.k12.nc.us" TargetMode="External"/><Relationship Id="rId5" Type="http://schemas.openxmlformats.org/officeDocument/2006/relationships/hyperlink" Target="mailto:tonya.singletary@cms.k12.nc.us" TargetMode="External"/><Relationship Id="rId4" Type="http://schemas.openxmlformats.org/officeDocument/2006/relationships/hyperlink" Target="mailto:jonm.dyer@cms.k12.nc.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subTitle" idx="1"/>
          </p:nvPr>
        </p:nvSpPr>
        <p:spPr>
          <a:xfrm>
            <a:off x="1371600" y="28194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6</a:t>
            </a:r>
            <a:r>
              <a:rPr lang="en-US" sz="1600" b="1" i="0" u="none" strike="noStrike" cap="none" baseline="30000">
                <a:solidFill>
                  <a:schemeClr val="dk2"/>
                </a:solidFill>
                <a:latin typeface="Georgia"/>
                <a:ea typeface="Georgia"/>
                <a:cs typeface="Georgia"/>
                <a:sym typeface="Georgia"/>
              </a:rPr>
              <a:t>TH</a:t>
            </a:r>
            <a:r>
              <a:rPr lang="en-US" sz="1600" b="1" i="0" u="none" strike="noStrike" cap="none">
                <a:solidFill>
                  <a:schemeClr val="dk2"/>
                </a:solidFill>
                <a:latin typeface="Georgia"/>
                <a:ea typeface="Georgia"/>
                <a:cs typeface="Georgia"/>
                <a:sym typeface="Georgia"/>
              </a:rPr>
              <a:t> GRADE</a:t>
            </a:r>
          </a:p>
          <a:p>
            <a:pPr marL="0" marR="0" lvl="0" indent="0" algn="ctr" rtl="0">
              <a:spcBef>
                <a:spcPts val="32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BAILEY MIDDLE SCHOOL</a:t>
            </a:r>
          </a:p>
          <a:p>
            <a:pPr marL="0" marR="0" lvl="0" indent="0" algn="ctr" rtl="0">
              <a:spcBef>
                <a:spcPts val="32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201</a:t>
            </a:r>
            <a:r>
              <a:rPr lang="en-US"/>
              <a:t>6-2017</a:t>
            </a:r>
          </a:p>
        </p:txBody>
      </p:sp>
      <p:sp>
        <p:nvSpPr>
          <p:cNvPr id="168" name="Shape 168"/>
          <p:cNvSpPr txBox="1">
            <a:spLocks noGrp="1"/>
          </p:cNvSpPr>
          <p:nvPr>
            <p:ph type="ctrTitle"/>
          </p:nvPr>
        </p:nvSpPr>
        <p:spPr>
          <a:xfrm>
            <a:off x="685800" y="381000"/>
            <a:ext cx="7772400" cy="1752600"/>
          </a:xfrm>
          <a:prstGeom prst="rect">
            <a:avLst/>
          </a:prstGeom>
          <a:noFill/>
          <a:ln>
            <a:noFill/>
          </a:ln>
        </p:spPr>
        <p:txBody>
          <a:bodyPr lIns="91425" tIns="45700" rIns="91425" bIns="45700" anchor="b" anchorCtr="0">
            <a:noAutofit/>
          </a:bodyPr>
          <a:lstStyle/>
          <a:p>
            <a:pPr marL="0" marR="0" lvl="0" indent="0" algn="ctr" rtl="0">
              <a:spcBef>
                <a:spcPts val="0"/>
              </a:spcBef>
              <a:buClr>
                <a:schemeClr val="accent1"/>
              </a:buClr>
              <a:buSzPct val="25000"/>
              <a:buFont typeface="Georgia"/>
              <a:buNone/>
            </a:pPr>
            <a:r>
              <a:rPr lang="en-US" sz="4200" b="0" i="0" u="none" strike="noStrike" cap="none">
                <a:solidFill>
                  <a:schemeClr val="accent1"/>
                </a:solidFill>
                <a:latin typeface="Georgia"/>
                <a:ea typeface="Georgia"/>
                <a:cs typeface="Georgia"/>
                <a:sym typeface="Georgia"/>
              </a:rPr>
              <a:t>The Owl Team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800" b="0" i="0" u="none" strike="noStrike" cap="none">
                <a:solidFill>
                  <a:srgbClr val="88A54E"/>
                </a:solidFill>
                <a:latin typeface="Georgia"/>
                <a:ea typeface="Georgia"/>
                <a:cs typeface="Georgia"/>
                <a:sym typeface="Georgia"/>
              </a:rPr>
              <a:t>Stem words</a:t>
            </a:r>
          </a:p>
        </p:txBody>
      </p:sp>
      <p:sp>
        <p:nvSpPr>
          <p:cNvPr id="231" name="Shape 231"/>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Vocabulary : Honors classes are using </a:t>
            </a:r>
            <a:r>
              <a:rPr lang="en-US" sz="2700" b="0" i="0" u="sng" strike="noStrike" cap="none">
                <a:solidFill>
                  <a:schemeClr val="dk1"/>
                </a:solidFill>
                <a:latin typeface="Georgia"/>
                <a:ea typeface="Georgia"/>
                <a:cs typeface="Georgia"/>
                <a:sym typeface="Georgia"/>
              </a:rPr>
              <a:t>The Word Within the Word</a:t>
            </a:r>
            <a:r>
              <a:rPr lang="en-US" sz="2700" b="0" i="0" u="none" strike="noStrike" cap="none">
                <a:solidFill>
                  <a:schemeClr val="dk1"/>
                </a:solidFill>
                <a:latin typeface="Georgia"/>
                <a:ea typeface="Georgia"/>
                <a:cs typeface="Georgia"/>
                <a:sym typeface="Georgia"/>
              </a:rPr>
              <a:t>, which has 25 roots, prefixes, and suffixes on each list.  After learning the 20 lists, students will have mastered 500 stems, and the clues to unlock thousands of new words!  The stem program is not an easy one, but students who start out strong the first few lists will continue to do well throughout the year</a:t>
            </a:r>
            <a:r>
              <a:rPr lang="en-US"/>
              <a:t>; </a:t>
            </a:r>
            <a:r>
              <a:rPr lang="en-US" sz="2700" b="0" i="0" u="none" strike="noStrike" cap="none">
                <a:solidFill>
                  <a:schemeClr val="dk1"/>
                </a:solidFill>
                <a:latin typeface="Georgia"/>
                <a:ea typeface="Georgia"/>
                <a:cs typeface="Georgia"/>
                <a:sym typeface="Georgia"/>
              </a:rPr>
              <a:t>each test is cumulative.  I recommend studying the cards 1</a:t>
            </a:r>
            <a:r>
              <a:rPr lang="en-US"/>
              <a:t>0</a:t>
            </a:r>
            <a:r>
              <a:rPr lang="en-US" sz="2700" b="0" i="0" u="none" strike="noStrike" cap="none">
                <a:solidFill>
                  <a:schemeClr val="dk1"/>
                </a:solidFill>
                <a:latin typeface="Georgia"/>
                <a:ea typeface="Georgia"/>
                <a:cs typeface="Georgia"/>
                <a:sym typeface="Georgia"/>
              </a:rPr>
              <a:t> minutes twice a day, and sorting cards into “know” and “don’t know” stacks until all can be moved to “know.”  Activities each </a:t>
            </a:r>
            <a:r>
              <a:rPr lang="en-US"/>
              <a:t>week</a:t>
            </a:r>
            <a:r>
              <a:rPr lang="en-US" sz="2700" b="0" i="0" u="none" strike="noStrike" cap="none">
                <a:solidFill>
                  <a:schemeClr val="dk1"/>
                </a:solidFill>
                <a:latin typeface="Georgia"/>
                <a:ea typeface="Georgia"/>
                <a:cs typeface="Georgia"/>
                <a:sym typeface="Georgia"/>
              </a:rPr>
              <a:t> require students to use words in context.</a:t>
            </a:r>
          </a:p>
          <a:p>
            <a:pPr marL="274320" marR="0" lvl="0" indent="-274320" algn="l" rtl="0">
              <a:lnSpc>
                <a:spcPct val="90000"/>
              </a:lnSpc>
              <a:spcBef>
                <a:spcPts val="540"/>
              </a:spcBef>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subTitle" idx="1"/>
          </p:nvPr>
        </p:nvSpPr>
        <p:spPr>
          <a:xfrm>
            <a:off x="1371600" y="28194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MRS. TONYA SINGLETARY</a:t>
            </a:r>
          </a:p>
          <a:p>
            <a:pPr marL="0" marR="0" lvl="0" indent="0" algn="ctr" rtl="0">
              <a:spcBef>
                <a:spcPts val="32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CO-TEACHER MRS. SHANNON PAUL</a:t>
            </a:r>
          </a:p>
        </p:txBody>
      </p:sp>
      <p:sp>
        <p:nvSpPr>
          <p:cNvPr id="238" name="Shape 238"/>
          <p:cNvSpPr txBox="1">
            <a:spLocks noGrp="1"/>
          </p:cNvSpPr>
          <p:nvPr>
            <p:ph type="ctrTitle"/>
          </p:nvPr>
        </p:nvSpPr>
        <p:spPr>
          <a:xfrm>
            <a:off x="685800" y="381000"/>
            <a:ext cx="7772400" cy="1752600"/>
          </a:xfrm>
          <a:prstGeom prst="rect">
            <a:avLst/>
          </a:prstGeom>
          <a:noFill/>
          <a:ln>
            <a:noFill/>
          </a:ln>
        </p:spPr>
        <p:txBody>
          <a:bodyPr lIns="91425" tIns="45700" rIns="91425" bIns="45700" anchor="b" anchorCtr="0">
            <a:noAutofit/>
          </a:bodyPr>
          <a:lstStyle/>
          <a:p>
            <a:pPr marL="0" marR="0" lvl="0" indent="0" algn="ctr" rtl="0">
              <a:spcBef>
                <a:spcPts val="0"/>
              </a:spcBef>
              <a:buClr>
                <a:schemeClr val="accent1"/>
              </a:buClr>
              <a:buSzPct val="25000"/>
              <a:buFont typeface="Georgia"/>
              <a:buNone/>
            </a:pPr>
            <a:r>
              <a:rPr lang="en-US" sz="4200" b="0" i="0" u="none" strike="noStrike" cap="none">
                <a:solidFill>
                  <a:schemeClr val="accent1"/>
                </a:solidFill>
                <a:latin typeface="Georgia"/>
                <a:ea typeface="Georgia"/>
                <a:cs typeface="Georgia"/>
                <a:sym typeface="Georgia"/>
              </a:rPr>
              <a:t>Math Overview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304800" y="4572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6500" b="0" i="0" u="none" strike="noStrike" cap="none">
                <a:solidFill>
                  <a:srgbClr val="88A54E"/>
                </a:solidFill>
                <a:latin typeface="Georgia"/>
                <a:ea typeface="Georgia"/>
                <a:cs typeface="Georgia"/>
                <a:sym typeface="Georgia"/>
              </a:rPr>
              <a:t>Math</a:t>
            </a:r>
            <a:r>
              <a:rPr lang="en-US" sz="6500"/>
              <a:t> Curriculum</a:t>
            </a:r>
            <a:r>
              <a:rPr lang="en-US" sz="6500" b="0" i="0" u="none" strike="noStrike" cap="none">
                <a:solidFill>
                  <a:srgbClr val="88A54E"/>
                </a:solidFill>
                <a:latin typeface="Georgia"/>
                <a:ea typeface="Georgia"/>
                <a:cs typeface="Georgia"/>
                <a:sym typeface="Georgia"/>
              </a:rPr>
              <a:t> </a:t>
            </a:r>
          </a:p>
        </p:txBody>
      </p:sp>
      <p:sp>
        <p:nvSpPr>
          <p:cNvPr id="244" name="Shape 244"/>
          <p:cNvSpPr txBox="1">
            <a:spLocks noGrp="1"/>
          </p:cNvSpPr>
          <p:nvPr>
            <p:ph type="body" idx="1"/>
          </p:nvPr>
        </p:nvSpPr>
        <p:spPr>
          <a:xfrm>
            <a:off x="301750" y="1527050"/>
            <a:ext cx="8503800" cy="47262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25000"/>
              <a:buFont typeface="Noto Symbol"/>
              <a:buNone/>
            </a:pPr>
            <a:r>
              <a:rPr lang="en-US" sz="3350" b="1" i="0" u="none" strike="noStrike" cap="none">
                <a:solidFill>
                  <a:schemeClr val="dk1"/>
                </a:solidFill>
                <a:latin typeface="Georgia"/>
                <a:ea typeface="Georgia"/>
                <a:cs typeface="Georgia"/>
                <a:sym typeface="Georgia"/>
              </a:rPr>
              <a:t>Major Concepts:</a:t>
            </a:r>
          </a:p>
          <a:p>
            <a:pPr marL="274320" marR="0" lvl="0" indent="-274320" algn="l" rtl="0">
              <a:spcBef>
                <a:spcPts val="670"/>
              </a:spcBef>
              <a:buClr>
                <a:schemeClr val="accent1"/>
              </a:buClr>
              <a:buSzPct val="83750"/>
              <a:buFont typeface="Noto Symbol"/>
              <a:buChar char="●"/>
            </a:pPr>
            <a:r>
              <a:rPr lang="en-US" sz="3350" b="0" i="0" u="none" strike="noStrike" cap="none">
                <a:solidFill>
                  <a:schemeClr val="dk1"/>
                </a:solidFill>
                <a:latin typeface="Georgia"/>
                <a:ea typeface="Georgia"/>
                <a:cs typeface="Georgia"/>
                <a:sym typeface="Georgia"/>
              </a:rPr>
              <a:t>Factors and Multiples</a:t>
            </a:r>
          </a:p>
          <a:p>
            <a:pPr marL="274320" marR="0" lvl="0" indent="-274320" algn="l" rtl="0">
              <a:spcBef>
                <a:spcPts val="670"/>
              </a:spcBef>
              <a:buClr>
                <a:schemeClr val="accent1"/>
              </a:buClr>
              <a:buSzPct val="83750"/>
              <a:buFont typeface="Noto Symbol"/>
              <a:buChar char="●"/>
            </a:pPr>
            <a:r>
              <a:rPr lang="en-US" sz="3350" b="0" i="0" u="none" strike="noStrike" cap="none">
                <a:solidFill>
                  <a:schemeClr val="dk1"/>
                </a:solidFill>
                <a:latin typeface="Georgia"/>
                <a:ea typeface="Georgia"/>
                <a:cs typeface="Georgia"/>
                <a:sym typeface="Georgia"/>
              </a:rPr>
              <a:t>Fraction, Decimal, and Percent</a:t>
            </a:r>
          </a:p>
          <a:p>
            <a:pPr marL="274320" marR="0" lvl="0" indent="-274320" algn="l" rtl="0">
              <a:spcBef>
                <a:spcPts val="670"/>
              </a:spcBef>
              <a:buClr>
                <a:schemeClr val="accent1"/>
              </a:buClr>
              <a:buSzPct val="83750"/>
              <a:buFont typeface="Noto Symbol"/>
              <a:buChar char="●"/>
            </a:pPr>
            <a:r>
              <a:rPr lang="en-US" sz="3350" b="0" i="0" u="none" strike="noStrike" cap="none">
                <a:solidFill>
                  <a:schemeClr val="dk1"/>
                </a:solidFill>
                <a:latin typeface="Georgia"/>
                <a:ea typeface="Georgia"/>
                <a:cs typeface="Georgia"/>
                <a:sym typeface="Georgia"/>
              </a:rPr>
              <a:t>Algebra</a:t>
            </a:r>
          </a:p>
          <a:p>
            <a:pPr marL="274320" marR="0" lvl="0" indent="-274320" algn="l" rtl="0">
              <a:spcBef>
                <a:spcPts val="670"/>
              </a:spcBef>
              <a:buClr>
                <a:schemeClr val="accent1"/>
              </a:buClr>
              <a:buSzPct val="83750"/>
              <a:buFont typeface="Noto Symbol"/>
              <a:buChar char="●"/>
            </a:pPr>
            <a:r>
              <a:rPr lang="en-US" sz="3350" b="0" i="0" u="none" strike="noStrike" cap="none">
                <a:solidFill>
                  <a:schemeClr val="dk1"/>
                </a:solidFill>
                <a:latin typeface="Georgia"/>
                <a:ea typeface="Georgia"/>
                <a:cs typeface="Georgia"/>
                <a:sym typeface="Georgia"/>
              </a:rPr>
              <a:t>Ratios and Proportions</a:t>
            </a:r>
          </a:p>
          <a:p>
            <a:pPr marL="274320" marR="0" lvl="0" indent="-274320" algn="l" rtl="0">
              <a:spcBef>
                <a:spcPts val="670"/>
              </a:spcBef>
              <a:buClr>
                <a:schemeClr val="accent1"/>
              </a:buClr>
              <a:buSzPct val="83750"/>
              <a:buFont typeface="Noto Symbol"/>
              <a:buChar char="●"/>
            </a:pPr>
            <a:r>
              <a:rPr lang="en-US" sz="3350" b="0" i="0" u="none" strike="noStrike" cap="none">
                <a:solidFill>
                  <a:schemeClr val="dk1"/>
                </a:solidFill>
                <a:latin typeface="Georgia"/>
                <a:ea typeface="Georgia"/>
                <a:cs typeface="Georgia"/>
                <a:sym typeface="Georgia"/>
              </a:rPr>
              <a:t>Area, Perimeter, Surface Area, and Volume</a:t>
            </a:r>
          </a:p>
          <a:p>
            <a:pPr marL="274320" marR="0" lvl="0" indent="-274320" algn="l" rtl="0">
              <a:spcBef>
                <a:spcPts val="670"/>
              </a:spcBef>
              <a:buClr>
                <a:schemeClr val="accent1"/>
              </a:buClr>
              <a:buSzPct val="83750"/>
              <a:buFont typeface="Noto Symbol"/>
              <a:buChar char="●"/>
            </a:pPr>
            <a:r>
              <a:rPr lang="en-US" sz="3350" b="0" i="0" u="none" strike="noStrike" cap="none">
                <a:solidFill>
                  <a:schemeClr val="dk1"/>
                </a:solidFill>
                <a:latin typeface="Georgia"/>
                <a:ea typeface="Georgia"/>
                <a:cs typeface="Georgia"/>
                <a:sym typeface="Georgia"/>
              </a:rPr>
              <a:t>Data Analysis</a:t>
            </a:r>
          </a:p>
          <a:p>
            <a:pPr marL="274320" marR="0" lvl="0" indent="-274320" algn="l" rtl="0">
              <a:spcBef>
                <a:spcPts val="499"/>
              </a:spcBef>
              <a:buClr>
                <a:schemeClr val="accent1"/>
              </a:buClr>
              <a:buSzPct val="84898"/>
              <a:buFont typeface="Noto Symbol"/>
              <a:buNone/>
            </a:pPr>
            <a:endParaRPr sz="2500" b="0" i="0" u="none" strike="noStrike" cap="none">
              <a:solidFill>
                <a:schemeClr val="dk1"/>
              </a:solidFill>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48"/>
        <p:cNvGrpSpPr/>
        <p:nvPr/>
      </p:nvGrpSpPr>
      <p:grpSpPr>
        <a:xfrm>
          <a:off x="0" y="0"/>
          <a:ext cx="0" cy="0"/>
          <a:chOff x="0" y="0"/>
          <a:chExt cx="0" cy="0"/>
        </a:xfrm>
      </p:grpSpPr>
      <p:sp>
        <p:nvSpPr>
          <p:cNvPr id="249" name="Shape 249"/>
          <p:cNvSpPr/>
          <p:nvPr/>
        </p:nvSpPr>
        <p:spPr>
          <a:xfrm>
            <a:off x="333375" y="139775"/>
            <a:ext cx="8400900" cy="64299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Georgia"/>
              <a:buNone/>
            </a:pPr>
            <a:r>
              <a:rPr lang="en-US" sz="2400" b="1" i="0" u="none" strike="noStrike" cap="none">
                <a:solidFill>
                  <a:schemeClr val="dk1"/>
                </a:solidFill>
                <a:latin typeface="Georgia"/>
                <a:ea typeface="Georgia"/>
                <a:cs typeface="Georgia"/>
                <a:sym typeface="Georgia"/>
              </a:rPr>
              <a:t>Supplies:</a:t>
            </a:r>
            <a:r>
              <a:rPr lang="en-US" sz="2400" b="0" i="0" u="none" strike="noStrike" cap="none">
                <a:solidFill>
                  <a:schemeClr val="dk1"/>
                </a:solidFill>
                <a:latin typeface="Georgia"/>
                <a:ea typeface="Georgia"/>
                <a:cs typeface="Georgia"/>
                <a:sym typeface="Georgia"/>
              </a:rPr>
              <a:t> </a:t>
            </a:r>
          </a:p>
          <a:p>
            <a:pPr marL="0" marR="0" lvl="0" indent="0" algn="l" rtl="0">
              <a:spcBef>
                <a:spcPts val="0"/>
              </a:spcBef>
              <a:buSzPct val="25000"/>
              <a:buNone/>
            </a:pPr>
            <a:r>
              <a:rPr lang="en-US" sz="2400" b="0" i="0" u="none" strike="noStrike" cap="none">
                <a:solidFill>
                  <a:schemeClr val="dk1"/>
                </a:solidFill>
                <a:latin typeface="Georgia"/>
                <a:ea typeface="Georgia"/>
                <a:cs typeface="Georgia"/>
                <a:sym typeface="Georgia"/>
              </a:rPr>
              <a:t>Students need a 5-Subject Notebook. All class notes and homework will be completed in this notebook. They will also need a two-pocket folder with prongs. These will be used as a data folder and kept in the classroom. In add</a:t>
            </a:r>
            <a:r>
              <a:rPr lang="en-US" sz="2400">
                <a:solidFill>
                  <a:schemeClr val="dk1"/>
                </a:solidFill>
                <a:latin typeface="Georgia"/>
                <a:ea typeface="Georgia"/>
                <a:cs typeface="Georgia"/>
                <a:sym typeface="Georgia"/>
              </a:rPr>
              <a:t>ition to the notebook and folder, students will need a pencil and a glue stick.</a:t>
            </a:r>
          </a:p>
          <a:p>
            <a:pPr marL="0" marR="0" lvl="0" indent="0" algn="l" rtl="0">
              <a:spcBef>
                <a:spcPts val="0"/>
              </a:spcBef>
              <a:buNone/>
            </a:pPr>
            <a:endParaRPr sz="2400">
              <a:solidFill>
                <a:schemeClr val="dk1"/>
              </a:solidFill>
              <a:latin typeface="Georgia"/>
              <a:ea typeface="Georgia"/>
              <a:cs typeface="Georgia"/>
              <a:sym typeface="Georgia"/>
            </a:endParaRPr>
          </a:p>
          <a:p>
            <a:pPr marL="0" marR="0" lvl="0" indent="0" algn="l" rtl="0">
              <a:spcBef>
                <a:spcPts val="0"/>
              </a:spcBef>
              <a:buClr>
                <a:schemeClr val="dk1"/>
              </a:buClr>
              <a:buSzPct val="25000"/>
              <a:buFont typeface="Georgia"/>
              <a:buNone/>
            </a:pPr>
            <a:r>
              <a:rPr lang="en-US" sz="2400" b="1" i="0" u="none" strike="noStrike" cap="none">
                <a:solidFill>
                  <a:schemeClr val="dk1"/>
                </a:solidFill>
                <a:latin typeface="Georgia"/>
                <a:ea typeface="Georgia"/>
                <a:cs typeface="Georgia"/>
                <a:sym typeface="Georgia"/>
              </a:rPr>
              <a:t>Homework:</a:t>
            </a:r>
            <a:r>
              <a:rPr lang="en-US" sz="2400" b="0" i="0" u="none" strike="noStrike" cap="none">
                <a:solidFill>
                  <a:schemeClr val="dk1"/>
                </a:solidFill>
                <a:latin typeface="Georgia"/>
                <a:ea typeface="Georgia"/>
                <a:cs typeface="Georgia"/>
                <a:sym typeface="Georgia"/>
              </a:rPr>
              <a:t> </a:t>
            </a:r>
          </a:p>
          <a:p>
            <a:pPr marL="0" marR="0" lvl="0" indent="0" algn="l" rtl="0">
              <a:spcBef>
                <a:spcPts val="0"/>
              </a:spcBef>
              <a:buSzPct val="25000"/>
              <a:buNone/>
            </a:pPr>
            <a:r>
              <a:rPr lang="en-US" sz="2400" b="0" i="0" u="none" strike="noStrike" cap="none">
                <a:solidFill>
                  <a:schemeClr val="dk1"/>
                </a:solidFill>
                <a:latin typeface="Georgia"/>
                <a:ea typeface="Georgia"/>
                <a:cs typeface="Georgia"/>
                <a:sym typeface="Georgia"/>
              </a:rPr>
              <a:t>Homework will be assigned Monday-Thursday</a:t>
            </a:r>
            <a:r>
              <a:rPr lang="en-US" sz="2400">
                <a:solidFill>
                  <a:schemeClr val="dk1"/>
                </a:solidFill>
                <a:latin typeface="Georgia"/>
                <a:ea typeface="Georgia"/>
                <a:cs typeface="Georgia"/>
                <a:sym typeface="Georgia"/>
              </a:rPr>
              <a:t>. </a:t>
            </a:r>
            <a:r>
              <a:rPr lang="en-US" sz="2400" b="0" i="0" u="none" strike="noStrike" cap="none">
                <a:solidFill>
                  <a:schemeClr val="dk1"/>
                </a:solidFill>
                <a:latin typeface="Georgia"/>
                <a:ea typeface="Georgia"/>
                <a:cs typeface="Georgia"/>
                <a:sym typeface="Georgia"/>
              </a:rPr>
              <a:t>All worksheets given out are expected to be glued in the notebook. </a:t>
            </a:r>
            <a:r>
              <a:rPr lang="en-US" sz="2400">
                <a:solidFill>
                  <a:schemeClr val="dk1"/>
                </a:solidFill>
                <a:latin typeface="Georgia"/>
                <a:ea typeface="Georgia"/>
                <a:cs typeface="Georgia"/>
                <a:sym typeface="Georgia"/>
              </a:rPr>
              <a:t>Throughout the year I will also be requiring students to complete online assignments that cover topics taught in class. If there are any internet access problems, it is the student’s responsibility to come to working lunch to use a school computer. </a:t>
            </a:r>
            <a:r>
              <a:rPr lang="en-US" sz="2400" b="0" i="0" u="none" strike="noStrike" cap="none">
                <a:solidFill>
                  <a:schemeClr val="dk1"/>
                </a:solidFill>
                <a:latin typeface="Georgia"/>
                <a:ea typeface="Georgia"/>
                <a:cs typeface="Georgia"/>
                <a:sym typeface="Georgia"/>
              </a:rPr>
              <a:t>All homework assignments will be posted on my wiki page and written down in your child’s agenda.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53"/>
        <p:cNvGrpSpPr/>
        <p:nvPr/>
      </p:nvGrpSpPr>
      <p:grpSpPr>
        <a:xfrm>
          <a:off x="0" y="0"/>
          <a:ext cx="0" cy="0"/>
          <a:chOff x="0" y="0"/>
          <a:chExt cx="0" cy="0"/>
        </a:xfrm>
      </p:grpSpPr>
      <p:sp>
        <p:nvSpPr>
          <p:cNvPr id="254" name="Shape 254"/>
          <p:cNvSpPr/>
          <p:nvPr/>
        </p:nvSpPr>
        <p:spPr>
          <a:xfrm>
            <a:off x="171450" y="139575"/>
            <a:ext cx="8801100" cy="6448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Georgia"/>
              <a:buNone/>
            </a:pPr>
            <a:r>
              <a:rPr lang="en-US" sz="2400" b="1" i="0" u="none" strike="noStrike" cap="none">
                <a:solidFill>
                  <a:schemeClr val="dk1"/>
                </a:solidFill>
                <a:latin typeface="Georgia"/>
                <a:ea typeface="Georgia"/>
                <a:cs typeface="Georgia"/>
                <a:sym typeface="Georgia"/>
              </a:rPr>
              <a:t>Tests: </a:t>
            </a:r>
          </a:p>
          <a:p>
            <a:pPr marL="457200" marR="0" lvl="0" indent="-381000" algn="l" rtl="0">
              <a:spcBef>
                <a:spcPts val="0"/>
              </a:spcBef>
              <a:buClr>
                <a:schemeClr val="dk1"/>
              </a:buClr>
              <a:buSzPct val="100000"/>
              <a:buFont typeface="Georgia"/>
              <a:buChar char="●"/>
            </a:pPr>
            <a:r>
              <a:rPr lang="en-US" sz="2400" b="0" i="0" u="none" strike="noStrike" cap="none">
                <a:solidFill>
                  <a:schemeClr val="dk1"/>
                </a:solidFill>
                <a:latin typeface="Georgia"/>
                <a:ea typeface="Georgia"/>
                <a:cs typeface="Georgia"/>
                <a:sym typeface="Georgia"/>
              </a:rPr>
              <a:t>I will give a week’s notice for all tests. Students will have a review day in class to get ready for the test as well as a study guide for homework the night before the test. All graded tests will be stapled in the agenda and sent home for parent signature.  Two extra credit points will be given for a signed test. All test should be returned to school and kept in the data folder.</a:t>
            </a:r>
          </a:p>
          <a:p>
            <a:pPr marR="0" lvl="0" algn="l" rtl="0">
              <a:spcBef>
                <a:spcPts val="0"/>
              </a:spcBef>
              <a:buNone/>
            </a:pPr>
            <a:endParaRPr sz="2400">
              <a:solidFill>
                <a:schemeClr val="dk1"/>
              </a:solidFill>
              <a:latin typeface="Georgia"/>
              <a:ea typeface="Georgia"/>
              <a:cs typeface="Georgia"/>
              <a:sym typeface="Georgia"/>
            </a:endParaRPr>
          </a:p>
          <a:p>
            <a:pPr marL="457200" marR="0" lvl="0" indent="-381000" algn="l" rtl="0">
              <a:spcBef>
                <a:spcPts val="0"/>
              </a:spcBef>
              <a:buClr>
                <a:schemeClr val="dk1"/>
              </a:buClr>
              <a:buSzPct val="100000"/>
              <a:buFont typeface="Georgia"/>
              <a:buChar char="●"/>
            </a:pPr>
            <a:r>
              <a:rPr lang="en-US" sz="2400">
                <a:solidFill>
                  <a:schemeClr val="dk1"/>
                </a:solidFill>
                <a:latin typeface="Georgia"/>
                <a:ea typeface="Georgia"/>
                <a:cs typeface="Georgia"/>
                <a:sym typeface="Georgia"/>
              </a:rPr>
              <a:t>Our first unit test will be Friday Sept. 16th. Students will be tested on the following topics:</a:t>
            </a:r>
          </a:p>
          <a:p>
            <a:pPr marR="0" lvl="0" algn="l" rtl="0">
              <a:spcBef>
                <a:spcPts val="0"/>
              </a:spcBef>
              <a:buNone/>
            </a:pPr>
            <a:r>
              <a:rPr lang="en-US" sz="2400">
                <a:solidFill>
                  <a:schemeClr val="dk1"/>
                </a:solidFill>
                <a:latin typeface="Georgia"/>
                <a:ea typeface="Georgia"/>
                <a:cs typeface="Georgia"/>
                <a:sym typeface="Georgia"/>
              </a:rPr>
              <a:t>	-Multiplication</a:t>
            </a:r>
          </a:p>
          <a:p>
            <a:pPr marR="0" lvl="0" algn="l" rtl="0">
              <a:spcBef>
                <a:spcPts val="0"/>
              </a:spcBef>
              <a:buNone/>
            </a:pPr>
            <a:r>
              <a:rPr lang="en-US" sz="2400">
                <a:solidFill>
                  <a:schemeClr val="dk1"/>
                </a:solidFill>
                <a:latin typeface="Georgia"/>
                <a:ea typeface="Georgia"/>
                <a:cs typeface="Georgia"/>
                <a:sym typeface="Georgia"/>
              </a:rPr>
              <a:t>	-Division</a:t>
            </a:r>
          </a:p>
          <a:p>
            <a:pPr marR="0" lvl="0" algn="l" rtl="0">
              <a:spcBef>
                <a:spcPts val="0"/>
              </a:spcBef>
              <a:buNone/>
            </a:pPr>
            <a:r>
              <a:rPr lang="en-US" sz="2400">
                <a:solidFill>
                  <a:schemeClr val="dk1"/>
                </a:solidFill>
                <a:latin typeface="Georgia"/>
                <a:ea typeface="Georgia"/>
                <a:cs typeface="Georgia"/>
                <a:sym typeface="Georgia"/>
              </a:rPr>
              <a:t>	-Exponents</a:t>
            </a:r>
          </a:p>
          <a:p>
            <a:pPr marR="0" lvl="0" algn="l" rtl="0">
              <a:spcBef>
                <a:spcPts val="0"/>
              </a:spcBef>
              <a:buNone/>
            </a:pPr>
            <a:r>
              <a:rPr lang="en-US" sz="2400">
                <a:solidFill>
                  <a:schemeClr val="dk1"/>
                </a:solidFill>
                <a:latin typeface="Georgia"/>
                <a:ea typeface="Georgia"/>
                <a:cs typeface="Georgia"/>
                <a:sym typeface="Georgia"/>
              </a:rPr>
              <a:t>	-Order of Operations</a:t>
            </a:r>
          </a:p>
          <a:p>
            <a:pPr marR="0" lvl="0" algn="l" rtl="0">
              <a:spcBef>
                <a:spcPts val="0"/>
              </a:spcBef>
              <a:buNone/>
            </a:pPr>
            <a:r>
              <a:rPr lang="en-US" sz="2400">
                <a:solidFill>
                  <a:schemeClr val="dk1"/>
                </a:solidFill>
                <a:latin typeface="Georgia"/>
                <a:ea typeface="Georgia"/>
                <a:cs typeface="Georgia"/>
                <a:sym typeface="Georgia"/>
              </a:rPr>
              <a:t>	-Factors</a:t>
            </a:r>
          </a:p>
          <a:p>
            <a:pPr marR="0" lvl="0" algn="l" rtl="0">
              <a:spcBef>
                <a:spcPts val="0"/>
              </a:spcBef>
              <a:buNone/>
            </a:pPr>
            <a:r>
              <a:rPr lang="en-US" sz="2400">
                <a:solidFill>
                  <a:schemeClr val="dk1"/>
                </a:solidFill>
                <a:latin typeface="Georgia"/>
                <a:ea typeface="Georgia"/>
                <a:cs typeface="Georgia"/>
                <a:sym typeface="Georgia"/>
              </a:rPr>
              <a:t>	-Multiples </a:t>
            </a:r>
          </a:p>
          <a:p>
            <a:pPr marR="0" lvl="0" algn="l" rtl="0">
              <a:spcBef>
                <a:spcPts val="0"/>
              </a:spcBef>
              <a:buNone/>
            </a:pPr>
            <a:endParaRPr sz="2800">
              <a:solidFill>
                <a:schemeClr val="dk1"/>
              </a:solidFill>
              <a:latin typeface="Georgia"/>
              <a:ea typeface="Georgia"/>
              <a:cs typeface="Georgia"/>
              <a:sym typeface="Georgia"/>
            </a:endParaRPr>
          </a:p>
          <a:p>
            <a:pPr marR="0" lvl="0" algn="l" rtl="0">
              <a:spcBef>
                <a:spcPts val="0"/>
              </a:spcBef>
              <a:buNone/>
            </a:pPr>
            <a:endParaRPr sz="2800">
              <a:solidFill>
                <a:schemeClr val="dk1"/>
              </a:solidFill>
              <a:latin typeface="Georgia"/>
              <a:ea typeface="Georgia"/>
              <a:cs typeface="Georgia"/>
              <a:sym typeface="Georgia"/>
            </a:endParaRPr>
          </a:p>
          <a:p>
            <a:pPr marR="0" lvl="0" algn="l" rtl="0">
              <a:spcBef>
                <a:spcPts val="0"/>
              </a:spcBef>
              <a:buNone/>
            </a:pPr>
            <a:endParaRPr sz="2800">
              <a:solidFill>
                <a:schemeClr val="dk1"/>
              </a:solidFill>
              <a:latin typeface="Georgia"/>
              <a:ea typeface="Georgia"/>
              <a:cs typeface="Georgia"/>
              <a:sym typeface="Georgia"/>
            </a:endParaRPr>
          </a:p>
          <a:p>
            <a:pPr marL="0" marR="0" lvl="0" indent="0" algn="l" rtl="0">
              <a:spcBef>
                <a:spcPts val="0"/>
              </a:spcBef>
              <a:buNone/>
            </a:pPr>
            <a:endParaRPr sz="3200" b="0" i="0" u="none" strike="noStrike" cap="none">
              <a:solidFill>
                <a:schemeClr val="dk1"/>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subTitle" idx="1"/>
          </p:nvPr>
        </p:nvSpPr>
        <p:spPr>
          <a:xfrm>
            <a:off x="1371600" y="28194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MR</a:t>
            </a:r>
            <a:r>
              <a:rPr lang="en-US"/>
              <a:t>. JON DYER</a:t>
            </a:r>
          </a:p>
          <a:p>
            <a:pPr marL="0" marR="0" lvl="0" indent="0" algn="ctr" rtl="0">
              <a:spcBef>
                <a:spcPts val="320"/>
              </a:spcBef>
              <a:buClr>
                <a:schemeClr val="accent1"/>
              </a:buClr>
              <a:buSzPct val="25000"/>
              <a:buFont typeface="Noto Symbol"/>
              <a:buNone/>
            </a:pPr>
            <a:endParaRPr sz="1600" b="1" i="0" u="none" strike="noStrike" cap="none">
              <a:solidFill>
                <a:schemeClr val="dk2"/>
              </a:solidFill>
              <a:latin typeface="Georgia"/>
              <a:ea typeface="Georgia"/>
              <a:cs typeface="Georgia"/>
              <a:sym typeface="Georgia"/>
            </a:endParaRPr>
          </a:p>
        </p:txBody>
      </p:sp>
      <p:sp>
        <p:nvSpPr>
          <p:cNvPr id="260" name="Shape 260"/>
          <p:cNvSpPr txBox="1">
            <a:spLocks noGrp="1"/>
          </p:cNvSpPr>
          <p:nvPr>
            <p:ph type="ctrTitle"/>
          </p:nvPr>
        </p:nvSpPr>
        <p:spPr>
          <a:xfrm>
            <a:off x="685800" y="381000"/>
            <a:ext cx="7772400" cy="1752600"/>
          </a:xfrm>
          <a:prstGeom prst="rect">
            <a:avLst/>
          </a:prstGeom>
          <a:noFill/>
          <a:ln>
            <a:noFill/>
          </a:ln>
        </p:spPr>
        <p:txBody>
          <a:bodyPr lIns="91425" tIns="45700" rIns="91425" bIns="45700" anchor="b" anchorCtr="0">
            <a:noAutofit/>
          </a:bodyPr>
          <a:lstStyle/>
          <a:p>
            <a:pPr marL="0" marR="0" lvl="0" indent="0" algn="ctr" rtl="0">
              <a:spcBef>
                <a:spcPts val="0"/>
              </a:spcBef>
              <a:buClr>
                <a:schemeClr val="accent1"/>
              </a:buClr>
              <a:buSzPct val="25000"/>
              <a:buFont typeface="Georgia"/>
              <a:buNone/>
            </a:pPr>
            <a:r>
              <a:rPr lang="en-US" sz="4200" b="0" i="0" u="none" strike="noStrike" cap="none">
                <a:solidFill>
                  <a:schemeClr val="accent1"/>
                </a:solidFill>
                <a:latin typeface="Georgia"/>
                <a:ea typeface="Georgia"/>
                <a:cs typeface="Georgia"/>
                <a:sym typeface="Georgia"/>
              </a:rPr>
              <a:t>Science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800" b="0" i="0" u="none" strike="noStrike" cap="none">
                <a:solidFill>
                  <a:srgbClr val="88A54E"/>
                </a:solidFill>
                <a:latin typeface="Georgia"/>
                <a:ea typeface="Georgia"/>
                <a:cs typeface="Georgia"/>
                <a:sym typeface="Georgia"/>
              </a:rPr>
              <a:t>Science curriculum</a:t>
            </a:r>
          </a:p>
        </p:txBody>
      </p:sp>
      <p:sp>
        <p:nvSpPr>
          <p:cNvPr id="266" name="Shape 266"/>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3600" b="0" i="0" u="none" strike="noStrike" cap="none">
                <a:solidFill>
                  <a:schemeClr val="dk1"/>
                </a:solidFill>
                <a:latin typeface="Georgia"/>
                <a:ea typeface="Georgia"/>
                <a:cs typeface="Georgia"/>
                <a:sym typeface="Georgia"/>
              </a:rPr>
              <a:t>Introductory unit: Diving into Science</a:t>
            </a:r>
          </a:p>
          <a:p>
            <a:pPr marL="274320" marR="0" lvl="0" indent="-308610" algn="l" rtl="0">
              <a:spcBef>
                <a:spcPts val="0"/>
              </a:spcBef>
              <a:buClr>
                <a:schemeClr val="accent1"/>
              </a:buClr>
              <a:buSzPct val="100000"/>
              <a:buFont typeface="Noto Symbol"/>
              <a:buChar char="●"/>
            </a:pPr>
            <a:r>
              <a:rPr lang="en-US" sz="3600"/>
              <a:t>Matter</a:t>
            </a:r>
          </a:p>
          <a:p>
            <a:pPr marL="274320" marR="0" lvl="0" indent="-274320" algn="l" rtl="0">
              <a:spcBef>
                <a:spcPts val="720"/>
              </a:spcBef>
              <a:buClr>
                <a:schemeClr val="accent1"/>
              </a:buClr>
              <a:buSzPct val="85000"/>
              <a:buFont typeface="Noto Symbol"/>
              <a:buChar char="●"/>
            </a:pPr>
            <a:r>
              <a:rPr lang="en-US" sz="3600" b="0" i="0" u="none" strike="noStrike" cap="none">
                <a:solidFill>
                  <a:schemeClr val="dk1"/>
                </a:solidFill>
                <a:latin typeface="Georgia"/>
                <a:ea typeface="Georgia"/>
                <a:cs typeface="Georgia"/>
                <a:sym typeface="Georgia"/>
              </a:rPr>
              <a:t>Energy</a:t>
            </a:r>
          </a:p>
          <a:p>
            <a:pPr marL="274320" marR="0" lvl="0" indent="-274320" algn="l" rtl="0">
              <a:spcBef>
                <a:spcPts val="720"/>
              </a:spcBef>
              <a:buClr>
                <a:schemeClr val="accent1"/>
              </a:buClr>
              <a:buSzPct val="85000"/>
              <a:buFont typeface="Noto Symbol"/>
              <a:buChar char="●"/>
            </a:pPr>
            <a:r>
              <a:rPr lang="en-US" sz="3600" b="0" i="0" u="none" strike="noStrike" cap="none">
                <a:solidFill>
                  <a:schemeClr val="dk1"/>
                </a:solidFill>
                <a:latin typeface="Georgia"/>
                <a:ea typeface="Georgia"/>
                <a:cs typeface="Georgia"/>
                <a:sym typeface="Georgia"/>
              </a:rPr>
              <a:t>Ever-Changing Earth (Geology)</a:t>
            </a:r>
          </a:p>
          <a:p>
            <a:pPr marL="274320" marR="0" lvl="0" indent="-274320" algn="l" rtl="0">
              <a:spcBef>
                <a:spcPts val="720"/>
              </a:spcBef>
              <a:buClr>
                <a:schemeClr val="accent1"/>
              </a:buClr>
              <a:buSzPct val="85000"/>
              <a:buFont typeface="Noto Symbol"/>
              <a:buChar char="●"/>
            </a:pPr>
            <a:r>
              <a:rPr lang="en-US" sz="3600" b="0" i="0" u="none" strike="noStrike" cap="none">
                <a:solidFill>
                  <a:schemeClr val="dk1"/>
                </a:solidFill>
                <a:latin typeface="Georgia"/>
                <a:ea typeface="Georgia"/>
                <a:cs typeface="Georgia"/>
                <a:sym typeface="Georgia"/>
              </a:rPr>
              <a:t>Astronomy</a:t>
            </a:r>
          </a:p>
          <a:p>
            <a:pPr marL="274320" marR="0" lvl="0" indent="-274320" algn="l" rtl="0">
              <a:spcBef>
                <a:spcPts val="720"/>
              </a:spcBef>
              <a:buClr>
                <a:schemeClr val="accent1"/>
              </a:buClr>
              <a:buSzPct val="85000"/>
              <a:buFont typeface="Noto Symbol"/>
              <a:buChar char="●"/>
            </a:pPr>
            <a:r>
              <a:rPr lang="en-US" sz="3600" b="0" i="0" u="none" strike="noStrike" cap="none">
                <a:solidFill>
                  <a:schemeClr val="dk1"/>
                </a:solidFill>
                <a:latin typeface="Georgia"/>
                <a:ea typeface="Georgia"/>
                <a:cs typeface="Georgia"/>
                <a:sym typeface="Georgia"/>
              </a:rPr>
              <a:t>Ecology</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http://www.ncpublicschools.org/docs/acre/standards/new-standards/science/6-8.pdf</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301752" y="228600"/>
            <a:ext cx="8534400" cy="759000"/>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400" b="0" i="0" u="none" strike="noStrike" cap="none">
                <a:solidFill>
                  <a:srgbClr val="88A54E"/>
                </a:solidFill>
                <a:latin typeface="Georgia"/>
                <a:ea typeface="Georgia"/>
                <a:cs typeface="Georgia"/>
                <a:sym typeface="Georgia"/>
              </a:rPr>
              <a:t>What that looks like</a:t>
            </a:r>
          </a:p>
        </p:txBody>
      </p:sp>
      <p:sp>
        <p:nvSpPr>
          <p:cNvPr id="272" name="Shape 272"/>
          <p:cNvSpPr txBox="1">
            <a:spLocks noGrp="1"/>
          </p:cNvSpPr>
          <p:nvPr>
            <p:ph type="body" idx="1"/>
          </p:nvPr>
        </p:nvSpPr>
        <p:spPr>
          <a:xfrm>
            <a:off x="301752" y="1527048"/>
            <a:ext cx="8503800" cy="4950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Units have “big challenges” and “big questions” we break down into smaller parts</a:t>
            </a:r>
          </a:p>
          <a:p>
            <a:pPr marL="274320" marR="0" lvl="0" indent="-274320" algn="l" rtl="0">
              <a:spcBef>
                <a:spcPts val="560"/>
              </a:spcBef>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Lots of in class group tasks: investigations, experiments, designs</a:t>
            </a:r>
          </a:p>
          <a:p>
            <a:pPr marL="274320" marR="0" lvl="0" indent="-274320" algn="l" rtl="0">
              <a:spcBef>
                <a:spcPts val="560"/>
              </a:spcBef>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Lots of sharing data, results, explanations, and recommendations with each other</a:t>
            </a:r>
          </a:p>
          <a:p>
            <a:pPr marL="274320" marR="0" lvl="0" indent="-274320" algn="l" rtl="0">
              <a:spcBef>
                <a:spcPts val="560"/>
              </a:spcBef>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Lots of written responses where they have to justify their answer</a:t>
            </a:r>
          </a:p>
          <a:p>
            <a:pPr marL="274320" marR="0" lvl="0" indent="-274320" algn="l" rtl="0">
              <a:spcBef>
                <a:spcPts val="560"/>
              </a:spcBef>
              <a:buClr>
                <a:schemeClr val="accent1"/>
              </a:buClr>
              <a:buSzPct val="88148"/>
              <a:buFont typeface="Noto Symbol"/>
              <a:buChar char="●"/>
            </a:pPr>
            <a:r>
              <a:rPr lang="en-US"/>
              <a:t>Homework arises from what is not finished in class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000" b="0" i="0" u="none" strike="noStrike" cap="none">
                <a:solidFill>
                  <a:srgbClr val="88A54E"/>
                </a:solidFill>
                <a:latin typeface="Georgia"/>
                <a:ea typeface="Georgia"/>
                <a:cs typeface="Georgia"/>
                <a:sym typeface="Georgia"/>
              </a:rPr>
              <a:t>Online Science </a:t>
            </a:r>
            <a:r>
              <a:rPr lang="en-US" sz="4000"/>
              <a:t>Resources</a:t>
            </a:r>
          </a:p>
        </p:txBody>
      </p:sp>
      <p:sp>
        <p:nvSpPr>
          <p:cNvPr id="278" name="Shape 278"/>
          <p:cNvSpPr txBox="1">
            <a:spLocks noGrp="1"/>
          </p:cNvSpPr>
          <p:nvPr>
            <p:ph type="body" idx="1"/>
          </p:nvPr>
        </p:nvSpPr>
        <p:spPr>
          <a:xfrm>
            <a:off x="301752" y="1447800"/>
            <a:ext cx="8503920" cy="5102351"/>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700" b="0" i="0" u="sng" strike="noStrike" cap="none">
                <a:solidFill>
                  <a:schemeClr val="hlink"/>
                </a:solidFill>
                <a:latin typeface="Georgia"/>
                <a:ea typeface="Georgia"/>
                <a:cs typeface="Georgia"/>
                <a:sym typeface="Georgia"/>
                <a:hlinkClick r:id="rId3"/>
              </a:rPr>
              <a:t>http://ebook.iat.com</a:t>
            </a:r>
          </a:p>
          <a:p>
            <a:pPr marR="0" lvl="1" algn="l" rtl="0">
              <a:spcBef>
                <a:spcPts val="540"/>
              </a:spcBef>
              <a:buClr>
                <a:schemeClr val="accent1"/>
              </a:buClr>
              <a:buSzPct val="85000"/>
              <a:buFont typeface="Noto Symbol"/>
            </a:pPr>
            <a:r>
              <a:rPr lang="en-US" sz="2700" b="0" i="0" u="none" strike="noStrike" cap="none">
                <a:solidFill>
                  <a:schemeClr val="dk1"/>
                </a:solidFill>
                <a:latin typeface="Georgia"/>
                <a:ea typeface="Georgia"/>
                <a:cs typeface="Georgia"/>
                <a:sym typeface="Georgia"/>
              </a:rPr>
              <a:t>User name: baileystudent</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Password: bailey</a:t>
            </a:r>
          </a:p>
          <a:p>
            <a:pPr lvl="0" rtl="0">
              <a:lnSpc>
                <a:spcPct val="115000"/>
              </a:lnSpc>
              <a:spcBef>
                <a:spcPts val="0"/>
              </a:spcBef>
              <a:buClr>
                <a:schemeClr val="accent1"/>
              </a:buClr>
              <a:buSzPct val="99782"/>
              <a:buFont typeface="Noto Symbol"/>
              <a:buChar char="●"/>
            </a:pPr>
            <a:r>
              <a:rPr lang="en-US" sz="2300">
                <a:solidFill>
                  <a:srgbClr val="4F81BD"/>
                </a:solidFill>
                <a:latin typeface="Arial"/>
                <a:ea typeface="Arial"/>
                <a:cs typeface="Arial"/>
                <a:sym typeface="Arial"/>
              </a:rPr>
              <a:t>●</a:t>
            </a:r>
            <a:r>
              <a:rPr lang="en-US"/>
              <a:t>If your student is absent or needs help getting caught up please refer to my webpage </a:t>
            </a:r>
            <a:r>
              <a:rPr lang="en-US" u="sng">
                <a:solidFill>
                  <a:srgbClr val="0000FF"/>
                </a:solidFill>
              </a:rPr>
              <a:t>jondyer.weebly.com</a:t>
            </a:r>
            <a:r>
              <a:rPr lang="en-US"/>
              <a:t> as it mirrors what we do in class in their science binder.</a:t>
            </a:r>
          </a:p>
          <a:p>
            <a:pPr lvl="0" rtl="0">
              <a:lnSpc>
                <a:spcPct val="115000"/>
              </a:lnSpc>
              <a:spcBef>
                <a:spcPts val="0"/>
              </a:spcBef>
              <a:buClr>
                <a:schemeClr val="accent1"/>
              </a:buClr>
              <a:buSzPct val="85000"/>
              <a:buFont typeface="Noto Symbol"/>
              <a:buChar char="●"/>
            </a:pPr>
            <a:r>
              <a:rPr lang="en-US"/>
              <a:t>Working lunch is available for additional assistance</a:t>
            </a:r>
          </a:p>
          <a:p>
            <a:pPr marL="0" marR="0" lvl="0" indent="0" algn="l" rtl="0">
              <a:spcBef>
                <a:spcPts val="540"/>
              </a:spcBef>
              <a:buNone/>
            </a:pPr>
            <a:endParaRPr/>
          </a:p>
          <a:p>
            <a:pPr marL="274320" marR="0" lvl="0" indent="-274320" algn="l" rtl="0">
              <a:spcBef>
                <a:spcPts val="540"/>
              </a:spcBef>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000" b="0" i="0" u="none" strike="noStrike" cap="none">
                <a:solidFill>
                  <a:srgbClr val="88A54E"/>
                </a:solidFill>
                <a:latin typeface="Georgia"/>
                <a:ea typeface="Georgia"/>
                <a:cs typeface="Georgia"/>
                <a:sym typeface="Georgia"/>
              </a:rPr>
              <a:t>Expectations for parents (science)</a:t>
            </a:r>
          </a:p>
        </p:txBody>
      </p:sp>
      <p:sp>
        <p:nvSpPr>
          <p:cNvPr id="284" name="Shape 284"/>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lvl="0" rtl="0">
              <a:lnSpc>
                <a:spcPct val="115000"/>
              </a:lnSpc>
              <a:spcBef>
                <a:spcPts val="0"/>
              </a:spcBef>
              <a:buClr>
                <a:schemeClr val="accent1"/>
              </a:buClr>
              <a:buSzPct val="85000"/>
              <a:buFont typeface="Noto Symbol"/>
              <a:buChar char="●"/>
            </a:pPr>
            <a:r>
              <a:rPr lang="en-US"/>
              <a:t>Stay involved… look at your child’s agenda, check my website, and check powerschool</a:t>
            </a:r>
          </a:p>
          <a:p>
            <a:pPr marL="0" lvl="0" indent="0" rtl="0">
              <a:lnSpc>
                <a:spcPct val="115000"/>
              </a:lnSpc>
              <a:spcBef>
                <a:spcPts val="0"/>
              </a:spcBef>
              <a:buNone/>
            </a:pPr>
            <a:endParaRPr/>
          </a:p>
          <a:p>
            <a:pPr lvl="0" rtl="0">
              <a:lnSpc>
                <a:spcPct val="115000"/>
              </a:lnSpc>
              <a:spcBef>
                <a:spcPts val="0"/>
              </a:spcBef>
              <a:buClr>
                <a:schemeClr val="accent1"/>
              </a:buClr>
              <a:buSzPct val="85000"/>
              <a:buFont typeface="Noto Symbol"/>
              <a:buChar char="●"/>
            </a:pPr>
            <a:r>
              <a:rPr lang="en-US"/>
              <a:t>Please visit my homepage and sign up for Remind101 so I can send reminders out (its free)</a:t>
            </a:r>
          </a:p>
          <a:p>
            <a:pPr marL="0" lvl="0" indent="0" rtl="0">
              <a:lnSpc>
                <a:spcPct val="115000"/>
              </a:lnSpc>
              <a:spcBef>
                <a:spcPts val="0"/>
              </a:spcBef>
              <a:buNone/>
            </a:pPr>
            <a:endParaRPr/>
          </a:p>
          <a:p>
            <a:pPr lvl="0" rtl="0">
              <a:lnSpc>
                <a:spcPct val="115000"/>
              </a:lnSpc>
              <a:spcBef>
                <a:spcPts val="0"/>
              </a:spcBef>
              <a:buClr>
                <a:schemeClr val="accent1"/>
              </a:buClr>
              <a:buSzPct val="85000"/>
              <a:buFont typeface="Noto Symbol"/>
              <a:buChar char="●"/>
            </a:pPr>
            <a:r>
              <a:rPr lang="en-US"/>
              <a:t>Please email me with any questions or concerns and I will get back to you ASAP</a:t>
            </a:r>
          </a:p>
          <a:p>
            <a:pPr marL="0" marR="0" lvl="0" indent="0" algn="l" rtl="0">
              <a:spcBef>
                <a:spcPts val="0"/>
              </a:spcBef>
              <a:buNone/>
            </a:pPr>
            <a:endParaRPr/>
          </a:p>
          <a:p>
            <a:pPr marL="274320" marR="0" lvl="0" indent="-274320" algn="l" rtl="0">
              <a:spcBef>
                <a:spcPts val="540"/>
              </a:spcBef>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3300" b="0" i="0" u="none" strike="noStrike" cap="none">
                <a:solidFill>
                  <a:srgbClr val="88A54E"/>
                </a:solidFill>
                <a:latin typeface="Georgia"/>
                <a:ea typeface="Georgia"/>
                <a:cs typeface="Georgia"/>
                <a:sym typeface="Georgia"/>
              </a:rPr>
              <a:t>Agendas</a:t>
            </a:r>
          </a:p>
        </p:txBody>
      </p:sp>
      <p:sp>
        <p:nvSpPr>
          <p:cNvPr id="175" name="Shape 175"/>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Students should have their agendas every day</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Agendas should have your student's behavior sheet stapled inside.</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Teachers will also write notes or staple information to the agenda.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400" b="0" i="0" u="none" strike="noStrike" cap="none">
                <a:solidFill>
                  <a:srgbClr val="88A54E"/>
                </a:solidFill>
                <a:latin typeface="Georgia"/>
                <a:ea typeface="Georgia"/>
                <a:cs typeface="Georgia"/>
                <a:sym typeface="Georgia"/>
              </a:rPr>
              <a:t>Expectations for me (science)</a:t>
            </a:r>
          </a:p>
        </p:txBody>
      </p:sp>
      <p:sp>
        <p:nvSpPr>
          <p:cNvPr id="290" name="Shape 290"/>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900" b="0" i="0" u="none" strike="noStrike" cap="none">
                <a:solidFill>
                  <a:schemeClr val="dk1"/>
                </a:solidFill>
                <a:latin typeface="Georgia"/>
                <a:ea typeface="Georgia"/>
                <a:cs typeface="Georgia"/>
                <a:sym typeface="Georgia"/>
              </a:rPr>
              <a:t>I’ll contact you via e-mail, phone, or a note in the agenda if I have concerns or information I want you to be aware of</a:t>
            </a:r>
          </a:p>
          <a:p>
            <a:pPr marL="274320" marR="0" lvl="0" indent="-274320" algn="l" rtl="0">
              <a:spcBef>
                <a:spcPts val="580"/>
              </a:spcBef>
              <a:buClr>
                <a:schemeClr val="accent1"/>
              </a:buClr>
              <a:buSzPct val="85000"/>
              <a:buFont typeface="Noto Symbol"/>
              <a:buChar char="●"/>
            </a:pPr>
            <a:r>
              <a:rPr lang="en-US" sz="2900" b="0" i="0" u="none" strike="noStrike" cap="none">
                <a:solidFill>
                  <a:schemeClr val="dk1"/>
                </a:solidFill>
                <a:latin typeface="Georgia"/>
                <a:ea typeface="Georgia"/>
                <a:cs typeface="Georgia"/>
                <a:sym typeface="Georgia"/>
              </a:rPr>
              <a:t>Grades will be updated online weekly</a:t>
            </a:r>
          </a:p>
          <a:p>
            <a:pPr marL="274320" marR="0" lvl="0" indent="-274320" algn="l" rtl="0">
              <a:spcBef>
                <a:spcPts val="580"/>
              </a:spcBef>
              <a:buClr>
                <a:schemeClr val="accent1"/>
              </a:buClr>
              <a:buSzPct val="85000"/>
              <a:buFont typeface="Noto Symbol"/>
              <a:buChar char="●"/>
            </a:pPr>
            <a:r>
              <a:rPr lang="en-US" sz="2900" b="0" i="0" u="none" strike="noStrike" cap="none">
                <a:solidFill>
                  <a:schemeClr val="dk1"/>
                </a:solidFill>
                <a:latin typeface="Georgia"/>
                <a:ea typeface="Georgia"/>
                <a:cs typeface="Georgia"/>
                <a:sym typeface="Georgia"/>
              </a:rPr>
              <a:t>I’ll keep my web page as updated as possible so it can be a useful resource</a:t>
            </a:r>
          </a:p>
          <a:p>
            <a:pPr marL="274320" marR="0" lvl="0" indent="-274320" algn="l" rtl="0">
              <a:spcBef>
                <a:spcPts val="580"/>
              </a:spcBef>
              <a:buClr>
                <a:schemeClr val="accent1"/>
              </a:buClr>
              <a:buSzPct val="85000"/>
              <a:buFont typeface="Noto Symbol"/>
              <a:buChar char="●"/>
            </a:pPr>
            <a:r>
              <a:rPr lang="en-US" sz="2900" b="0" i="0" u="none" strike="noStrike" cap="none">
                <a:solidFill>
                  <a:schemeClr val="dk1"/>
                </a:solidFill>
                <a:latin typeface="Georgia"/>
                <a:ea typeface="Georgia"/>
                <a:cs typeface="Georgia"/>
                <a:sym typeface="Georgia"/>
              </a:rPr>
              <a:t>I will promptly return e-mails/phone calls, etc.</a:t>
            </a:r>
          </a:p>
          <a:p>
            <a:pPr marL="274320" marR="0" lvl="0" indent="-274320" algn="l" rtl="0">
              <a:spcBef>
                <a:spcPts val="580"/>
              </a:spcBef>
              <a:buClr>
                <a:schemeClr val="accent1"/>
              </a:buClr>
              <a:buSzPct val="85000"/>
              <a:buFont typeface="Noto Symbol"/>
              <a:buChar char="●"/>
            </a:pPr>
            <a:r>
              <a:rPr lang="en-US" sz="2900" b="0" i="0" u="none" strike="noStrike" cap="none">
                <a:solidFill>
                  <a:schemeClr val="dk1"/>
                </a:solidFill>
                <a:latin typeface="Georgia"/>
                <a:ea typeface="Georgia"/>
                <a:cs typeface="Georgia"/>
                <a:sym typeface="Georgia"/>
              </a:rPr>
              <a:t>I will treat kids fairly, which may be different than treating them all the same.</a:t>
            </a:r>
          </a:p>
          <a:p>
            <a:pPr marL="274320" marR="0" lvl="0" indent="-274320" algn="l" rtl="0">
              <a:spcBef>
                <a:spcPts val="580"/>
              </a:spcBef>
              <a:buClr>
                <a:schemeClr val="accent1"/>
              </a:buClr>
              <a:buSzPct val="85000"/>
              <a:buFont typeface="Noto Symbol"/>
              <a:buNone/>
            </a:pPr>
            <a:endParaRPr sz="2900" b="0" i="0" u="none" strike="noStrike" cap="none">
              <a:solidFill>
                <a:schemeClr val="dk1"/>
              </a:solidFill>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subTitle" idx="1"/>
          </p:nvPr>
        </p:nvSpPr>
        <p:spPr>
          <a:xfrm>
            <a:off x="1371600" y="28194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MS. </a:t>
            </a:r>
            <a:r>
              <a:rPr lang="en-US"/>
              <a:t>ALYSSA KOCIS </a:t>
            </a:r>
          </a:p>
        </p:txBody>
      </p:sp>
      <p:sp>
        <p:nvSpPr>
          <p:cNvPr id="296" name="Shape 296"/>
          <p:cNvSpPr txBox="1">
            <a:spLocks noGrp="1"/>
          </p:cNvSpPr>
          <p:nvPr>
            <p:ph type="ctrTitle"/>
          </p:nvPr>
        </p:nvSpPr>
        <p:spPr>
          <a:xfrm>
            <a:off x="685800" y="381000"/>
            <a:ext cx="7772400" cy="1752600"/>
          </a:xfrm>
          <a:prstGeom prst="rect">
            <a:avLst/>
          </a:prstGeom>
          <a:noFill/>
          <a:ln>
            <a:noFill/>
          </a:ln>
        </p:spPr>
        <p:txBody>
          <a:bodyPr lIns="91425" tIns="45700" rIns="91425" bIns="45700" anchor="b" anchorCtr="0">
            <a:noAutofit/>
          </a:bodyPr>
          <a:lstStyle/>
          <a:p>
            <a:pPr marL="0" marR="0" lvl="0" indent="0" algn="ctr" rtl="0">
              <a:spcBef>
                <a:spcPts val="0"/>
              </a:spcBef>
              <a:buClr>
                <a:schemeClr val="accent1"/>
              </a:buClr>
              <a:buSzPct val="25000"/>
              <a:buFont typeface="Georgia"/>
              <a:buNone/>
            </a:pPr>
            <a:r>
              <a:rPr lang="en-US" sz="4200" b="0" i="0" u="none" strike="noStrike" cap="none">
                <a:solidFill>
                  <a:schemeClr val="accent1"/>
                </a:solidFill>
                <a:latin typeface="Georgia"/>
                <a:ea typeface="Georgia"/>
                <a:cs typeface="Georgia"/>
                <a:sym typeface="Georgia"/>
              </a:rPr>
              <a:t>Social Studies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3600" b="0" i="0" u="none" strike="noStrike" cap="none">
                <a:solidFill>
                  <a:srgbClr val="88A54E"/>
                </a:solidFill>
                <a:latin typeface="Georgia"/>
                <a:ea typeface="Georgia"/>
                <a:cs typeface="Georgia"/>
                <a:sym typeface="Georgia"/>
              </a:rPr>
              <a:t>Social Studies: Wheeler</a:t>
            </a:r>
          </a:p>
        </p:txBody>
      </p:sp>
      <p:sp>
        <p:nvSpPr>
          <p:cNvPr id="302" name="Shape 302"/>
          <p:cNvSpPr txBox="1">
            <a:spLocks noGrp="1"/>
          </p:cNvSpPr>
          <p:nvPr>
            <p:ph type="body" idx="1"/>
          </p:nvPr>
        </p:nvSpPr>
        <p:spPr>
          <a:xfrm>
            <a:off x="123825" y="1790700"/>
            <a:ext cx="8867774" cy="4953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Discovery Education –</a:t>
            </a:r>
            <a:r>
              <a:rPr lang="en-US" sz="2800"/>
              <a:t>Accessible through the NC ED Cloud</a:t>
            </a:r>
          </a:p>
          <a:p>
            <a:pPr marL="548640" marR="0" lvl="1" indent="-281940" algn="l" rtl="0">
              <a:spcBef>
                <a:spcPts val="560"/>
              </a:spcBef>
              <a:buClr>
                <a:schemeClr val="accent2"/>
              </a:buClr>
              <a:buSzPct val="70000"/>
              <a:buFont typeface="Noto Symbol"/>
              <a:buChar char="○"/>
            </a:pPr>
            <a:r>
              <a:rPr lang="en-US" sz="2800" b="0" i="0" u="none" strike="noStrike" cap="none">
                <a:solidFill>
                  <a:schemeClr val="dk2"/>
                </a:solidFill>
                <a:latin typeface="Georgia"/>
                <a:ea typeface="Georgia"/>
                <a:cs typeface="Georgia"/>
                <a:sym typeface="Georgia"/>
              </a:rPr>
              <a:t>Username: StudentID</a:t>
            </a:r>
          </a:p>
          <a:p>
            <a:pPr marL="548640" marR="0" lvl="1" indent="-281940" algn="l" rtl="0">
              <a:spcBef>
                <a:spcPts val="560"/>
              </a:spcBef>
              <a:buClr>
                <a:schemeClr val="accent2"/>
              </a:buClr>
              <a:buSzPct val="70000"/>
              <a:buFont typeface="Noto Symbol"/>
              <a:buChar char="○"/>
            </a:pPr>
            <a:r>
              <a:rPr lang="en-US" sz="2800" b="0" i="0" u="none" strike="noStrike" cap="none">
                <a:solidFill>
                  <a:schemeClr val="dk2"/>
                </a:solidFill>
                <a:latin typeface="Georgia"/>
                <a:ea typeface="Georgia"/>
                <a:cs typeface="Georgia"/>
                <a:sym typeface="Georgia"/>
              </a:rPr>
              <a:t>Password: </a:t>
            </a:r>
            <a:r>
              <a:rPr lang="en-US" sz="2800"/>
              <a:t>Broncoyyyymmdd</a:t>
            </a:r>
          </a:p>
          <a:p>
            <a:pPr marL="548640" marR="0" lvl="1" indent="-281940" algn="l" rtl="0">
              <a:spcBef>
                <a:spcPts val="560"/>
              </a:spcBef>
              <a:buClr>
                <a:schemeClr val="accent2"/>
              </a:buClr>
              <a:buSzPct val="70000"/>
              <a:buFont typeface="Noto Symbol"/>
              <a:buNone/>
            </a:pPr>
            <a:endParaRPr sz="2800" b="0" i="0" u="none" strike="noStrike" cap="none">
              <a:solidFill>
                <a:schemeClr val="dk2"/>
              </a:solidFill>
              <a:latin typeface="Georgia"/>
              <a:ea typeface="Georgia"/>
              <a:cs typeface="Georgia"/>
              <a:sym typeface="Georgia"/>
            </a:endParaRPr>
          </a:p>
          <a:p>
            <a:pPr marL="274320" marR="0" lvl="0" indent="-274320" algn="l" rtl="0">
              <a:spcBef>
                <a:spcPts val="560"/>
              </a:spcBef>
              <a:buClr>
                <a:schemeClr val="accent1"/>
              </a:buClr>
              <a:buSzPct val="85000"/>
              <a:buFont typeface="Noto Symbol"/>
              <a:buChar char="●"/>
            </a:pPr>
            <a:r>
              <a:rPr lang="en-US" sz="2800" b="0" i="0" u="none" strike="noStrike" cap="none">
                <a:solidFill>
                  <a:schemeClr val="dk1"/>
                </a:solidFill>
                <a:latin typeface="Georgia"/>
                <a:ea typeface="Georgia"/>
                <a:cs typeface="Georgia"/>
                <a:sym typeface="Georgia"/>
              </a:rPr>
              <a:t>Our Curriculum is Ancient Civilizations.  We are </a:t>
            </a:r>
            <a:r>
              <a:rPr lang="en-US" sz="2800"/>
              <a:t>currently working on our first unit:</a:t>
            </a:r>
            <a:r>
              <a:rPr lang="en-US" sz="2800" b="0" i="0" u="none" strike="noStrike" cap="none">
                <a:solidFill>
                  <a:schemeClr val="dk1"/>
                </a:solidFill>
                <a:latin typeface="Georgia"/>
                <a:ea typeface="Georgia"/>
                <a:cs typeface="Georgia"/>
                <a:sym typeface="Georgia"/>
              </a:rPr>
              <a:t> Geography. Ancient Civilizations includes: Early Humans, Ancient Egypt, Ancient China, Ancient Greece etc.</a:t>
            </a:r>
          </a:p>
          <a:p>
            <a:pPr marL="274320" marR="0" lvl="0" indent="-274320" algn="l" rtl="0">
              <a:spcBef>
                <a:spcPts val="560"/>
              </a:spcBef>
              <a:buClr>
                <a:schemeClr val="accent1"/>
              </a:buClr>
              <a:buSzPct val="85000"/>
              <a:buFont typeface="Noto Symbol"/>
              <a:buNone/>
            </a:pPr>
            <a:endParaRPr sz="2800" b="0" i="0" u="none" strike="noStrike" cap="none">
              <a:solidFill>
                <a:schemeClr val="dk1"/>
              </a:solidFill>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06"/>
        <p:cNvGrpSpPr/>
        <p:nvPr/>
      </p:nvGrpSpPr>
      <p:grpSpPr>
        <a:xfrm>
          <a:off x="0" y="0"/>
          <a:ext cx="0" cy="0"/>
          <a:chOff x="0" y="0"/>
          <a:chExt cx="0" cy="0"/>
        </a:xfrm>
      </p:grpSpPr>
      <p:sp>
        <p:nvSpPr>
          <p:cNvPr id="307" name="Shape 307"/>
          <p:cNvSpPr/>
          <p:nvPr/>
        </p:nvSpPr>
        <p:spPr>
          <a:xfrm>
            <a:off x="200025" y="393701"/>
            <a:ext cx="8534399" cy="6093976"/>
          </a:xfrm>
          <a:prstGeom prst="rect">
            <a:avLst/>
          </a:prstGeom>
          <a:noFill/>
          <a:ln>
            <a:noFill/>
          </a:ln>
        </p:spPr>
        <p:txBody>
          <a:bodyPr lIns="91425" tIns="45700" rIns="91425" bIns="45700" anchor="t" anchorCtr="0">
            <a:noAutofit/>
          </a:bodyPr>
          <a:lstStyle/>
          <a:p>
            <a:pPr marL="457200" marR="0" lvl="0" indent="-457200" algn="l" rtl="0">
              <a:spcBef>
                <a:spcPts val="0"/>
              </a:spcBef>
              <a:buClr>
                <a:schemeClr val="dk1"/>
              </a:buClr>
              <a:buSzPct val="100000"/>
              <a:buFont typeface="Arial"/>
              <a:buChar char="•"/>
            </a:pPr>
            <a:r>
              <a:rPr lang="en-US" sz="2600">
                <a:solidFill>
                  <a:schemeClr val="dk1"/>
                </a:solidFill>
                <a:latin typeface="Georgia"/>
                <a:ea typeface="Georgia"/>
                <a:cs typeface="Georgia"/>
                <a:sym typeface="Georgia"/>
              </a:rPr>
              <a:t>Binders</a:t>
            </a:r>
            <a:r>
              <a:rPr lang="en-US" sz="2600" b="0" i="0" u="none" strike="noStrike" cap="none">
                <a:solidFill>
                  <a:schemeClr val="dk1"/>
                </a:solidFill>
                <a:latin typeface="Georgia"/>
                <a:ea typeface="Georgia"/>
                <a:cs typeface="Georgia"/>
                <a:sym typeface="Georgia"/>
              </a:rPr>
              <a:t>!!!  Key to success.  All notes are in the </a:t>
            </a:r>
            <a:r>
              <a:rPr lang="en-US" sz="2600">
                <a:solidFill>
                  <a:schemeClr val="dk1"/>
                </a:solidFill>
                <a:latin typeface="Georgia"/>
                <a:ea typeface="Georgia"/>
                <a:cs typeface="Georgia"/>
                <a:sym typeface="Georgia"/>
              </a:rPr>
              <a:t>binder</a:t>
            </a:r>
            <a:r>
              <a:rPr lang="en-US" sz="2600" b="0" i="0" u="none" strike="noStrike" cap="none">
                <a:solidFill>
                  <a:schemeClr val="dk1"/>
                </a:solidFill>
                <a:latin typeface="Georgia"/>
                <a:ea typeface="Georgia"/>
                <a:cs typeface="Georgia"/>
                <a:sym typeface="Georgia"/>
              </a:rPr>
              <a:t>. Homework and </a:t>
            </a:r>
            <a:r>
              <a:rPr lang="en-US" sz="2600">
                <a:solidFill>
                  <a:schemeClr val="dk1"/>
                </a:solidFill>
                <a:latin typeface="Georgia"/>
                <a:ea typeface="Georgia"/>
                <a:cs typeface="Georgia"/>
                <a:sym typeface="Georgia"/>
              </a:rPr>
              <a:t>other assignments</a:t>
            </a:r>
            <a:r>
              <a:rPr lang="en-US" sz="2600" b="0" i="0" u="none" strike="noStrike" cap="none">
                <a:solidFill>
                  <a:schemeClr val="dk1"/>
                </a:solidFill>
                <a:latin typeface="Georgia"/>
                <a:ea typeface="Georgia"/>
                <a:cs typeface="Georgia"/>
                <a:sym typeface="Georgia"/>
              </a:rPr>
              <a:t> are </a:t>
            </a:r>
            <a:r>
              <a:rPr lang="en-US" sz="2600">
                <a:solidFill>
                  <a:schemeClr val="dk1"/>
                </a:solidFill>
                <a:latin typeface="Georgia"/>
                <a:ea typeface="Georgia"/>
                <a:cs typeface="Georgia"/>
                <a:sym typeface="Georgia"/>
              </a:rPr>
              <a:t>put into the binder</a:t>
            </a:r>
            <a:r>
              <a:rPr lang="en-US" sz="2600" b="0" i="0" u="none" strike="noStrike" cap="none">
                <a:solidFill>
                  <a:schemeClr val="dk1"/>
                </a:solidFill>
                <a:latin typeface="Georgia"/>
                <a:ea typeface="Georgia"/>
                <a:cs typeface="Georgia"/>
                <a:sym typeface="Georgia"/>
              </a:rPr>
              <a:t>.  This is also a BIG class assignment grade.</a:t>
            </a:r>
          </a:p>
          <a:p>
            <a:pPr marL="457200" marR="0" lvl="0" indent="-457200" algn="l" rtl="0">
              <a:spcBef>
                <a:spcPts val="0"/>
              </a:spcBef>
              <a:buClr>
                <a:schemeClr val="dk1"/>
              </a:buClr>
              <a:buFont typeface="Arial"/>
              <a:buNone/>
            </a:pPr>
            <a:endParaRPr sz="2600" b="0" i="0" u="none" strike="noStrike" cap="none">
              <a:solidFill>
                <a:schemeClr val="dk1"/>
              </a:solidFill>
              <a:latin typeface="Georgia"/>
              <a:ea typeface="Georgia"/>
              <a:cs typeface="Georgia"/>
              <a:sym typeface="Georgia"/>
            </a:endParaRPr>
          </a:p>
          <a:p>
            <a:pPr marL="457200" marR="0" lvl="0" indent="-457200" algn="l" rtl="0">
              <a:spcBef>
                <a:spcPts val="0"/>
              </a:spcBef>
              <a:buClr>
                <a:schemeClr val="dk1"/>
              </a:buClr>
              <a:buSzPct val="100000"/>
              <a:buFont typeface="Arial"/>
              <a:buChar char="•"/>
            </a:pPr>
            <a:r>
              <a:rPr lang="en-US" sz="2600">
                <a:solidFill>
                  <a:schemeClr val="dk1"/>
                </a:solidFill>
                <a:latin typeface="Georgia"/>
                <a:ea typeface="Georgia"/>
                <a:cs typeface="Georgia"/>
                <a:sym typeface="Georgia"/>
              </a:rPr>
              <a:t>Binder</a:t>
            </a:r>
            <a:r>
              <a:rPr lang="en-US" sz="2600" b="0" i="0" u="none" strike="noStrike" cap="none">
                <a:solidFill>
                  <a:schemeClr val="dk1"/>
                </a:solidFill>
                <a:latin typeface="Georgia"/>
                <a:ea typeface="Georgia"/>
                <a:cs typeface="Georgia"/>
                <a:sym typeface="Georgia"/>
              </a:rPr>
              <a:t> checks are done often during a unit to make sure students are organized and have all the materials they need for the test. This counts as a formal grade. The list of items needed in the</a:t>
            </a:r>
            <a:r>
              <a:rPr lang="en-US" sz="2600">
                <a:solidFill>
                  <a:schemeClr val="dk1"/>
                </a:solidFill>
                <a:latin typeface="Georgia"/>
                <a:ea typeface="Georgia"/>
                <a:cs typeface="Georgia"/>
                <a:sym typeface="Georgia"/>
              </a:rPr>
              <a:t> binder are posted in the classroom at all times as well as in the students’ Table of contents.</a:t>
            </a:r>
          </a:p>
          <a:p>
            <a:pPr marR="0" lvl="0" algn="l" rtl="0">
              <a:spcBef>
                <a:spcPts val="0"/>
              </a:spcBef>
              <a:buNone/>
            </a:pPr>
            <a:endParaRPr sz="2600">
              <a:solidFill>
                <a:schemeClr val="dk1"/>
              </a:solidFill>
              <a:latin typeface="Georgia"/>
              <a:ea typeface="Georgia"/>
              <a:cs typeface="Georgia"/>
              <a:sym typeface="Georgia"/>
            </a:endParaRPr>
          </a:p>
          <a:p>
            <a:pPr marL="457200" marR="0" lvl="0" indent="-457200" algn="l" rtl="0">
              <a:spcBef>
                <a:spcPts val="0"/>
              </a:spcBef>
              <a:buClr>
                <a:schemeClr val="dk1"/>
              </a:buClr>
              <a:buSzPct val="100000"/>
              <a:buFont typeface="Arial"/>
              <a:buChar char="•"/>
            </a:pPr>
            <a:r>
              <a:rPr lang="en-US" sz="2600" b="0" i="0" u="sng" strike="noStrike" cap="none">
                <a:solidFill>
                  <a:schemeClr val="hlink"/>
                </a:solidFill>
                <a:latin typeface="Georgia"/>
                <a:ea typeface="Georgia"/>
                <a:cs typeface="Georgia"/>
                <a:sym typeface="Georgia"/>
                <a:hlinkClick r:id="rId3"/>
              </a:rPr>
              <a:t>http://m</a:t>
            </a:r>
            <a:r>
              <a:rPr lang="en-US" sz="2600" u="sng">
                <a:solidFill>
                  <a:schemeClr val="hlink"/>
                </a:solidFill>
                <a:latin typeface="Georgia"/>
                <a:ea typeface="Georgia"/>
                <a:cs typeface="Georgia"/>
                <a:sym typeface="Georgia"/>
                <a:hlinkClick r:id="rId3"/>
              </a:rPr>
              <a:t>skocis</a:t>
            </a:r>
            <a:r>
              <a:rPr lang="en-US" sz="2600" b="0" i="0" u="sng" strike="noStrike" cap="none">
                <a:solidFill>
                  <a:schemeClr val="hlink"/>
                </a:solidFill>
                <a:latin typeface="Georgia"/>
                <a:ea typeface="Georgia"/>
                <a:cs typeface="Georgia"/>
                <a:sym typeface="Georgia"/>
                <a:hlinkClick r:id="rId3"/>
              </a:rPr>
              <a:t>.weebly.com/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3300" b="0" i="0" u="none" strike="noStrike" cap="none">
                <a:solidFill>
                  <a:srgbClr val="88A54E"/>
                </a:solidFill>
                <a:latin typeface="Georgia"/>
                <a:ea typeface="Georgia"/>
                <a:cs typeface="Georgia"/>
                <a:sym typeface="Georgia"/>
              </a:rPr>
              <a:t>Contact Information</a:t>
            </a:r>
          </a:p>
        </p:txBody>
      </p:sp>
      <p:sp>
        <p:nvSpPr>
          <p:cNvPr id="313" name="Shape 313"/>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Please contact us with any problems, concerns, questions, etc.  We are on the same team.  Our shared goal is to help your kids be successful.</a:t>
            </a:r>
          </a:p>
          <a:p>
            <a:pPr marL="274320" marR="0" lvl="0" indent="-274320" algn="l" rtl="0">
              <a:spcBef>
                <a:spcPts val="540"/>
              </a:spcBef>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Ms. Stark (</a:t>
            </a:r>
            <a:r>
              <a:rPr lang="en-US" sz="2700" b="0" i="0" u="sng" strike="noStrike" cap="none">
                <a:solidFill>
                  <a:schemeClr val="hlink"/>
                </a:solidFill>
                <a:latin typeface="Georgia"/>
                <a:ea typeface="Georgia"/>
                <a:cs typeface="Georgia"/>
                <a:sym typeface="Georgia"/>
                <a:hlinkClick r:id="rId3"/>
              </a:rPr>
              <a:t>Lynda.Stark@cms.k12.nc.us</a:t>
            </a:r>
            <a:r>
              <a:rPr lang="en-US" sz="2700" b="0" i="0" u="none" strike="noStrike" cap="none">
                <a:solidFill>
                  <a:schemeClr val="dk1"/>
                </a:solidFill>
                <a:latin typeface="Georgia"/>
                <a:ea typeface="Georgia"/>
                <a:cs typeface="Georgia"/>
                <a:sym typeface="Georgia"/>
              </a:rPr>
              <a:t>)</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M</a:t>
            </a:r>
            <a:r>
              <a:rPr lang="en-US"/>
              <a:t>r. Jon Dyer</a:t>
            </a:r>
            <a:r>
              <a:rPr lang="en-US" sz="2700" b="0" i="0" u="none" strike="noStrike" cap="none">
                <a:solidFill>
                  <a:schemeClr val="dk1"/>
                </a:solidFill>
                <a:latin typeface="Georgia"/>
                <a:ea typeface="Georgia"/>
                <a:cs typeface="Georgia"/>
                <a:sym typeface="Georgia"/>
              </a:rPr>
              <a:t> (</a:t>
            </a:r>
            <a:r>
              <a:rPr lang="en-US" u="sng">
                <a:solidFill>
                  <a:schemeClr val="hlink"/>
                </a:solidFill>
                <a:hlinkClick r:id="rId4"/>
              </a:rPr>
              <a:t>jonm.dyer@cms.k12.nc.us</a:t>
            </a:r>
            <a:r>
              <a:rPr lang="en-US"/>
              <a:t>)</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Mrs. Singletary (</a:t>
            </a:r>
            <a:r>
              <a:rPr lang="en-US" sz="2700" b="0" i="0" u="sng" strike="noStrike" cap="none">
                <a:solidFill>
                  <a:schemeClr val="hlink"/>
                </a:solidFill>
                <a:latin typeface="Georgia"/>
                <a:ea typeface="Georgia"/>
                <a:cs typeface="Georgia"/>
                <a:sym typeface="Georgia"/>
                <a:hlinkClick r:id="rId5"/>
              </a:rPr>
              <a:t>tonya.</a:t>
            </a:r>
            <a:r>
              <a:rPr lang="en-US" u="sng">
                <a:solidFill>
                  <a:schemeClr val="hlink"/>
                </a:solidFill>
                <a:hlinkClick r:id="rId5"/>
              </a:rPr>
              <a:t>cordery</a:t>
            </a:r>
            <a:r>
              <a:rPr lang="en-US" sz="2700" b="0" i="0" u="sng" strike="noStrike" cap="none">
                <a:solidFill>
                  <a:schemeClr val="hlink"/>
                </a:solidFill>
                <a:latin typeface="Georgia"/>
                <a:ea typeface="Georgia"/>
                <a:cs typeface="Georgia"/>
                <a:sym typeface="Georgia"/>
                <a:hlinkClick r:id="rId5"/>
              </a:rPr>
              <a:t>@cms.k12.nc.us</a:t>
            </a:r>
            <a:r>
              <a:rPr lang="en-US" sz="2700" b="0" i="0" u="none" strike="noStrike" cap="none">
                <a:solidFill>
                  <a:schemeClr val="dk1"/>
                </a:solidFill>
                <a:latin typeface="Georgia"/>
                <a:ea typeface="Georgia"/>
                <a:cs typeface="Georgia"/>
                <a:sym typeface="Georgia"/>
              </a:rPr>
              <a:t>)</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M</a:t>
            </a:r>
            <a:r>
              <a:rPr lang="en-US"/>
              <a:t>s. Kocis</a:t>
            </a:r>
            <a:r>
              <a:rPr lang="en-US" sz="2700" b="0" i="0" u="none" strike="noStrike" cap="none">
                <a:solidFill>
                  <a:schemeClr val="dk1"/>
                </a:solidFill>
                <a:latin typeface="Georgia"/>
                <a:ea typeface="Georgia"/>
                <a:cs typeface="Georgia"/>
                <a:sym typeface="Georgia"/>
              </a:rPr>
              <a:t> (</a:t>
            </a:r>
            <a:r>
              <a:rPr lang="en-US" u="sng">
                <a:solidFill>
                  <a:schemeClr val="hlink"/>
                </a:solidFill>
                <a:hlinkClick r:id="rId6"/>
              </a:rPr>
              <a:t>alyssad.kocis@cms.k12.nc.us</a:t>
            </a:r>
            <a:r>
              <a:rPr lang="en-US" sz="2700" b="0" i="0" u="none" strike="noStrike" cap="none">
                <a:solidFill>
                  <a:schemeClr val="dk1"/>
                </a:solidFill>
                <a:latin typeface="Georgia"/>
                <a:ea typeface="Georgia"/>
                <a:cs typeface="Georgia"/>
                <a:sym typeface="Georgia"/>
              </a:rPr>
              <a:t>)</a:t>
            </a:r>
          </a:p>
          <a:p>
            <a:pPr marL="274320" marR="0" lvl="0" indent="-274320" algn="l" rtl="0">
              <a:spcBef>
                <a:spcPts val="540"/>
              </a:spcBef>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3300" b="0" i="0" u="none" strike="noStrike" cap="none">
                <a:solidFill>
                  <a:srgbClr val="88A54E"/>
                </a:solidFill>
                <a:latin typeface="Georgia"/>
                <a:ea typeface="Georgia"/>
                <a:cs typeface="Georgia"/>
                <a:sym typeface="Georgia"/>
              </a:rPr>
              <a:t>Behavior Plan</a:t>
            </a:r>
          </a:p>
        </p:txBody>
      </p:sp>
      <p:sp>
        <p:nvSpPr>
          <p:cNvPr id="182" name="Shape 182"/>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Minor infractions result in a signature on their weekly behavior card</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Each Friday morning, the cards are collected, tallied, and new cards made</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If a child receives no signatures, they are a green “Ace” and typically get a small reward, for example, </a:t>
            </a:r>
            <a:r>
              <a:rPr lang="en-US"/>
              <a:t>a snowcone</a:t>
            </a:r>
            <a:r>
              <a:rPr lang="en-US" sz="2700" b="0" i="0" u="none" strike="noStrike" cap="none">
                <a:solidFill>
                  <a:schemeClr val="dk1"/>
                </a:solidFill>
                <a:latin typeface="Georgia"/>
                <a:ea typeface="Georgia"/>
                <a:cs typeface="Georgia"/>
                <a:sym typeface="Georgia"/>
              </a:rPr>
              <a:t> or a flip flop day</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If a child averages less than 1 signature a day (less than 5 in a standard 5 day week) they are a blue Bronco 1.  No extra reward, but also no punishment.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3300" b="0" i="0" u="none" strike="noStrike" cap="none">
                <a:solidFill>
                  <a:srgbClr val="88A54E"/>
                </a:solidFill>
                <a:latin typeface="Georgia"/>
                <a:ea typeface="Georgia"/>
                <a:cs typeface="Georgia"/>
                <a:sym typeface="Georgia"/>
              </a:rPr>
              <a:t>Behavior continued</a:t>
            </a:r>
          </a:p>
        </p:txBody>
      </p:sp>
      <p:sp>
        <p:nvSpPr>
          <p:cNvPr id="189" name="Shape 189"/>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5-10 signatures is a yellow “Bronco 2” card.  Results in a week of silent lunch, parent phone call, and student reflection.</a:t>
            </a: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11+ signatures is a pink “Grounded” card. Results in a week of silent lunch with a written student reflection and a parent conference.  If a student is grounded twice, we develop an individualized plan to address the needs of the student.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subTitle" idx="1"/>
          </p:nvPr>
        </p:nvSpPr>
        <p:spPr>
          <a:xfrm>
            <a:off x="1371600" y="28194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MS. LYNDA STARK</a:t>
            </a:r>
          </a:p>
          <a:p>
            <a:pPr marL="0" marR="0" lvl="0" indent="0" algn="ctr" rtl="0">
              <a:spcBef>
                <a:spcPts val="320"/>
              </a:spcBef>
              <a:buClr>
                <a:schemeClr val="accent1"/>
              </a:buClr>
              <a:buSzPct val="25000"/>
              <a:buFont typeface="Noto Symbol"/>
              <a:buNone/>
            </a:pPr>
            <a:r>
              <a:rPr lang="en-US" sz="1600" b="1" i="0" u="none" strike="noStrike" cap="none">
                <a:solidFill>
                  <a:schemeClr val="dk2"/>
                </a:solidFill>
                <a:latin typeface="Georgia"/>
                <a:ea typeface="Georgia"/>
                <a:cs typeface="Georgia"/>
                <a:sym typeface="Georgia"/>
              </a:rPr>
              <a:t>CO-TEACHER MRS. BETH RIEHL</a:t>
            </a:r>
          </a:p>
        </p:txBody>
      </p:sp>
      <p:sp>
        <p:nvSpPr>
          <p:cNvPr id="196" name="Shape 196"/>
          <p:cNvSpPr txBox="1">
            <a:spLocks noGrp="1"/>
          </p:cNvSpPr>
          <p:nvPr>
            <p:ph type="ctrTitle"/>
          </p:nvPr>
        </p:nvSpPr>
        <p:spPr>
          <a:xfrm>
            <a:off x="685800" y="381000"/>
            <a:ext cx="7772400" cy="1752600"/>
          </a:xfrm>
          <a:prstGeom prst="rect">
            <a:avLst/>
          </a:prstGeom>
          <a:noFill/>
          <a:ln>
            <a:noFill/>
          </a:ln>
        </p:spPr>
        <p:txBody>
          <a:bodyPr lIns="91425" tIns="45700" rIns="91425" bIns="45700" anchor="b" anchorCtr="0">
            <a:noAutofit/>
          </a:bodyPr>
          <a:lstStyle/>
          <a:p>
            <a:pPr marL="0" marR="0" lvl="0" indent="0" algn="ctr" rtl="0">
              <a:spcBef>
                <a:spcPts val="0"/>
              </a:spcBef>
              <a:buClr>
                <a:schemeClr val="accent1"/>
              </a:buClr>
              <a:buSzPct val="25000"/>
              <a:buFont typeface="Georgia"/>
              <a:buNone/>
            </a:pPr>
            <a:r>
              <a:rPr lang="en-US" sz="4200" b="0" i="0" u="none" strike="noStrike" cap="none">
                <a:solidFill>
                  <a:schemeClr val="accent1"/>
                </a:solidFill>
                <a:latin typeface="Georgia"/>
                <a:ea typeface="Georgia"/>
                <a:cs typeface="Georgia"/>
                <a:sym typeface="Georgia"/>
              </a:rPr>
              <a:t>Language Arts Overview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800" b="0" i="0" u="none" strike="noStrike" cap="none">
                <a:solidFill>
                  <a:srgbClr val="88A54E"/>
                </a:solidFill>
                <a:latin typeface="Georgia"/>
                <a:ea typeface="Georgia"/>
                <a:cs typeface="Georgia"/>
                <a:sym typeface="Georgia"/>
              </a:rPr>
              <a:t>LA Curriculum</a:t>
            </a:r>
          </a:p>
        </p:txBody>
      </p:sp>
      <p:sp>
        <p:nvSpPr>
          <p:cNvPr id="203" name="Shape 203"/>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307975" algn="l" rtl="0">
              <a:lnSpc>
                <a:spcPct val="90000"/>
              </a:lnSpc>
              <a:spcBef>
                <a:spcPts val="0"/>
              </a:spcBef>
              <a:buClr>
                <a:schemeClr val="accent1"/>
              </a:buClr>
              <a:buSzPct val="100000"/>
              <a:buFont typeface="Noto Symbol"/>
              <a:buChar char="●"/>
            </a:pPr>
            <a:r>
              <a:rPr lang="en-US" sz="2400" b="0" i="0" u="none" strike="noStrike" cap="none">
                <a:solidFill>
                  <a:schemeClr val="dk1"/>
                </a:solidFill>
                <a:latin typeface="Georgia"/>
                <a:ea typeface="Georgia"/>
                <a:cs typeface="Georgia"/>
                <a:sym typeface="Georgia"/>
              </a:rPr>
              <a:t>We follow the state-adopted Common Core standards, which emphasize complex texts, justifying answers by using texts, correct language usage, and argumentative writing.  </a:t>
            </a:r>
          </a:p>
          <a:p>
            <a:pPr marL="274320" marR="0" lvl="0" indent="-307975" algn="l" rtl="0">
              <a:lnSpc>
                <a:spcPct val="90000"/>
              </a:lnSpc>
              <a:spcBef>
                <a:spcPts val="440"/>
              </a:spcBef>
              <a:buClr>
                <a:schemeClr val="accent1"/>
              </a:buClr>
              <a:buSzPct val="100000"/>
              <a:buFont typeface="Noto Symbol"/>
              <a:buChar char="●"/>
            </a:pPr>
            <a:r>
              <a:rPr lang="en-US" sz="2400" b="0" i="0" u="none" strike="noStrike" cap="none">
                <a:solidFill>
                  <a:schemeClr val="dk1"/>
                </a:solidFill>
                <a:latin typeface="Georgia"/>
                <a:ea typeface="Georgia"/>
                <a:cs typeface="Georgia"/>
                <a:sym typeface="Georgia"/>
              </a:rPr>
              <a:t>LA classes also using the Springboard curriculum, a rigorous program created by College Board to prepare students for AP/SAT.</a:t>
            </a:r>
          </a:p>
          <a:p>
            <a:pPr marL="274320" marR="0" lvl="0" indent="-291782" algn="l" rtl="0">
              <a:lnSpc>
                <a:spcPct val="90000"/>
              </a:lnSpc>
              <a:spcBef>
                <a:spcPts val="500"/>
              </a:spcBef>
              <a:buClr>
                <a:schemeClr val="accent1"/>
              </a:buClr>
              <a:buSzPct val="100000"/>
              <a:buFont typeface="Noto Symbol"/>
              <a:buChar char="●"/>
            </a:pPr>
            <a:r>
              <a:rPr lang="en-US" sz="2400" b="0" i="0" u="none" strike="noStrike" cap="none">
                <a:solidFill>
                  <a:schemeClr val="dk1"/>
                </a:solidFill>
                <a:latin typeface="Georgia"/>
                <a:ea typeface="Georgia"/>
                <a:cs typeface="Georgia"/>
                <a:sym typeface="Georgia"/>
              </a:rPr>
              <a:t>Literature books were sent home if you requested one; all others indicated online textbook was ok.</a:t>
            </a:r>
          </a:p>
          <a:p>
            <a:pPr marL="274320" marR="0" lvl="0" indent="-291782" algn="l" rtl="0">
              <a:lnSpc>
                <a:spcPct val="90000"/>
              </a:lnSpc>
              <a:spcBef>
                <a:spcPts val="500"/>
              </a:spcBef>
              <a:buClr>
                <a:schemeClr val="accent1"/>
              </a:buClr>
              <a:buSzPct val="100000"/>
              <a:buFont typeface="Noto Symbol"/>
              <a:buChar char="●"/>
            </a:pPr>
            <a:r>
              <a:rPr lang="en-US" sz="2400"/>
              <a:t>Look for </a:t>
            </a:r>
            <a:r>
              <a:rPr lang="en-US" sz="2400" b="0" i="0" u="none" strike="noStrike" cap="none">
                <a:solidFill>
                  <a:schemeClr val="dk1"/>
                </a:solidFill>
                <a:latin typeface="Georgia"/>
                <a:ea typeface="Georgia"/>
                <a:cs typeface="Georgia"/>
                <a:sym typeface="Georgia"/>
              </a:rPr>
              <a:t>online Google Classroom assignments.</a:t>
            </a:r>
          </a:p>
          <a:p>
            <a:pPr marL="274320" marR="0" lvl="0" indent="-274320" algn="l" rtl="0">
              <a:lnSpc>
                <a:spcPct val="90000"/>
              </a:lnSpc>
              <a:spcBef>
                <a:spcPts val="499"/>
              </a:spcBef>
              <a:buClr>
                <a:schemeClr val="accent1"/>
              </a:buClr>
              <a:buSzPct val="84898"/>
              <a:buFont typeface="Noto Symbol"/>
              <a:buNone/>
            </a:pPr>
            <a:endParaRPr sz="2500" b="0" i="0" u="none" strike="noStrike" cap="none">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400" b="0" i="0" u="none" strike="noStrike" cap="none">
                <a:solidFill>
                  <a:srgbClr val="88A54E"/>
                </a:solidFill>
                <a:latin typeface="Georgia"/>
                <a:ea typeface="Georgia"/>
                <a:cs typeface="Georgia"/>
                <a:sym typeface="Georgia"/>
              </a:rPr>
              <a:t>Reading</a:t>
            </a:r>
          </a:p>
        </p:txBody>
      </p:sp>
      <p:sp>
        <p:nvSpPr>
          <p:cNvPr id="210" name="Shape 210"/>
          <p:cNvSpPr txBox="1">
            <a:spLocks noGrp="1"/>
          </p:cNvSpPr>
          <p:nvPr>
            <p:ph type="body" idx="1"/>
          </p:nvPr>
        </p:nvSpPr>
        <p:spPr>
          <a:xfrm>
            <a:off x="301750" y="1063024"/>
            <a:ext cx="8503800" cy="5334000"/>
          </a:xfrm>
          <a:prstGeom prst="rect">
            <a:avLst/>
          </a:prstGeom>
          <a:noFill/>
          <a:ln>
            <a:noFill/>
          </a:ln>
        </p:spPr>
        <p:txBody>
          <a:bodyPr lIns="91425" tIns="45700" rIns="91425" bIns="45700" anchor="t" anchorCtr="0">
            <a:noAutofit/>
          </a:bodyPr>
          <a:lstStyle/>
          <a:p>
            <a:pPr marL="0" marR="0" lvl="0" indent="-145732" algn="l" rtl="0">
              <a:spcBef>
                <a:spcPts val="0"/>
              </a:spcBef>
              <a:buClr>
                <a:schemeClr val="accent1"/>
              </a:buClr>
              <a:buSzPct val="85000"/>
              <a:buFont typeface="Noto Symbol"/>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Nonfiction pieces will be assigned as HW weekly and require annotation/commentary.  Honors will be assigned an “Article of the Week,” and ELA students receive other articles, sometimes current events.</a:t>
            </a:r>
          </a:p>
          <a:p>
            <a:pPr marL="274320" marR="0" lvl="0" indent="-274320" algn="l" rtl="0">
              <a:spcBef>
                <a:spcPts val="540"/>
              </a:spcBef>
              <a:buClr>
                <a:schemeClr val="accent1"/>
              </a:buClr>
              <a:buSzPct val="85000"/>
              <a:buFont typeface="Noto Symbol"/>
              <a:buChar char="●"/>
            </a:pPr>
            <a:r>
              <a:rPr lang="en-US"/>
              <a:t>Other reading from literature book begun in class</a:t>
            </a:r>
          </a:p>
          <a:p>
            <a:pPr marL="274320" marR="0" lvl="0" indent="-274320" algn="l" rtl="0">
              <a:spcBef>
                <a:spcPts val="540"/>
              </a:spcBef>
              <a:buClr>
                <a:schemeClr val="accent1"/>
              </a:buClr>
              <a:buSzPct val="85000"/>
              <a:buFont typeface="Noto Symbol"/>
              <a:buChar char="●"/>
            </a:pPr>
            <a:r>
              <a:rPr lang="en-US"/>
              <a:t>We typically do two novel units each year. (fall/spring)  The LA team hasn’t determined this year’s titles yet.  Students will probably need to purchase copies of at least one.  Last year’s titles included </a:t>
            </a:r>
            <a:r>
              <a:rPr lang="en-US" u="sng"/>
              <a:t>The Search for Delicious</a:t>
            </a:r>
            <a:r>
              <a:rPr lang="en-US"/>
              <a:t>, </a:t>
            </a:r>
            <a:r>
              <a:rPr lang="en-US" i="1"/>
              <a:t>Private Peaceful</a:t>
            </a:r>
            <a:r>
              <a:rPr lang="en-US"/>
              <a:t>, and </a:t>
            </a:r>
            <a:r>
              <a:rPr lang="en-US" u="sng"/>
              <a:t>Walk Two Moons</a:t>
            </a:r>
            <a:r>
              <a:rPr lang="en-US"/>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88A54E"/>
              </a:buClr>
              <a:buSzPct val="25000"/>
              <a:buFont typeface="Georgia"/>
              <a:buNone/>
            </a:pPr>
            <a:r>
              <a:rPr lang="en-US" sz="4400" b="0" i="0" u="none" strike="noStrike" cap="none">
                <a:solidFill>
                  <a:srgbClr val="88A54E"/>
                </a:solidFill>
                <a:latin typeface="Georgia"/>
                <a:ea typeface="Georgia"/>
                <a:cs typeface="Georgia"/>
                <a:sym typeface="Georgia"/>
              </a:rPr>
              <a:t>Website</a:t>
            </a:r>
          </a:p>
        </p:txBody>
      </p:sp>
      <p:sp>
        <p:nvSpPr>
          <p:cNvPr id="217" name="Shape 217"/>
          <p:cNvSpPr txBox="1">
            <a:spLocks noGrp="1"/>
          </p:cNvSpPr>
          <p:nvPr>
            <p:ph type="body" idx="1"/>
          </p:nvPr>
        </p:nvSpPr>
        <p:spPr>
          <a:xfrm>
            <a:off x="301752" y="1527048"/>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ymbol"/>
              <a:buChar char="●"/>
            </a:pPr>
            <a:r>
              <a:rPr lang="en-US" sz="2700" b="0" i="0" u="none" strike="noStrike" cap="none">
                <a:solidFill>
                  <a:schemeClr val="dk1"/>
                </a:solidFill>
                <a:latin typeface="Georgia"/>
                <a:ea typeface="Georgia"/>
                <a:cs typeface="Georgia"/>
                <a:sym typeface="Georgia"/>
              </a:rPr>
              <a:t>You will find daily homework assignments and reminders of upcoming units and projects on my Weebly.  Also of interest are the Quizlet study links under the “Vocabulary” tab and instructions for Google Classroom.</a:t>
            </a:r>
          </a:p>
          <a:p>
            <a:pPr marL="274320" marR="0" lvl="0" indent="-274320" algn="l" rtl="0">
              <a:spcBef>
                <a:spcPts val="0"/>
              </a:spcBef>
              <a:buClr>
                <a:schemeClr val="accent1"/>
              </a:buClr>
              <a:buSzPct val="85000"/>
              <a:buFont typeface="Noto Symbol"/>
              <a:buChar char="●"/>
            </a:pPr>
            <a:r>
              <a:rPr lang="en-US"/>
              <a:t>Please check the website when absent to see if there are assignments your student can do before returning; it helps reduce feeling overwhelmed.</a:t>
            </a:r>
          </a:p>
          <a:p>
            <a:pPr marL="0" marR="0" lvl="0" indent="0" algn="l" rtl="0">
              <a:spcBef>
                <a:spcPts val="54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01752" y="228600"/>
            <a:ext cx="8534400" cy="759000"/>
          </a:xfrm>
          <a:prstGeom prst="rect">
            <a:avLst/>
          </a:prstGeom>
        </p:spPr>
        <p:txBody>
          <a:bodyPr lIns="91425" tIns="91425" rIns="91425" bIns="91425" anchor="b" anchorCtr="0">
            <a:noAutofit/>
          </a:bodyPr>
          <a:lstStyle/>
          <a:p>
            <a:pPr lvl="0">
              <a:spcBef>
                <a:spcPts val="0"/>
              </a:spcBef>
              <a:buNone/>
            </a:pPr>
            <a:r>
              <a:rPr lang="en-US"/>
              <a:t>Vocabulary and Supplies</a:t>
            </a:r>
          </a:p>
        </p:txBody>
      </p:sp>
      <p:sp>
        <p:nvSpPr>
          <p:cNvPr id="224" name="Shape 224"/>
          <p:cNvSpPr txBox="1">
            <a:spLocks noGrp="1"/>
          </p:cNvSpPr>
          <p:nvPr>
            <p:ph type="body" idx="1"/>
          </p:nvPr>
        </p:nvSpPr>
        <p:spPr>
          <a:xfrm>
            <a:off x="301752" y="1527048"/>
            <a:ext cx="8503800" cy="4572000"/>
          </a:xfrm>
          <a:prstGeom prst="rect">
            <a:avLst/>
          </a:prstGeom>
        </p:spPr>
        <p:txBody>
          <a:bodyPr lIns="91425" tIns="91425" rIns="91425" bIns="91425" anchor="t" anchorCtr="0">
            <a:noAutofit/>
          </a:bodyPr>
          <a:lstStyle/>
          <a:p>
            <a:pPr lvl="0">
              <a:spcBef>
                <a:spcPts val="0"/>
              </a:spcBef>
              <a:buSzPct val="85000"/>
            </a:pPr>
            <a:r>
              <a:rPr lang="en-US"/>
              <a:t>Vocabulary study began the second or third week of school.  You should be seeing Vocabulary From Classical Roots (VCR)for ELA 6 classes, which places great emphasis on learning word parts and related word families.  For example, Unit 1 is words using </a:t>
            </a:r>
            <a:r>
              <a:rPr lang="en-US" i="1"/>
              <a:t>vis</a:t>
            </a:r>
            <a:r>
              <a:rPr lang="en-US"/>
              <a:t> and </a:t>
            </a:r>
            <a:r>
              <a:rPr lang="en-US" i="1"/>
              <a:t>spect</a:t>
            </a:r>
            <a:r>
              <a:rPr lang="en-US"/>
              <a:t>, which both mean </a:t>
            </a:r>
            <a:r>
              <a:rPr lang="en-US" i="1"/>
              <a:t>see/look</a:t>
            </a:r>
            <a:r>
              <a:rPr lang="en-US"/>
              <a:t>.</a:t>
            </a:r>
          </a:p>
          <a:p>
            <a:pPr lvl="0">
              <a:spcBef>
                <a:spcPts val="0"/>
              </a:spcBef>
              <a:buSzPct val="85000"/>
            </a:pPr>
            <a:r>
              <a:rPr lang="en-US"/>
              <a:t>All students need a 5-subject spiral to hold 4 quarters of classwork and warmups (5th section).</a:t>
            </a:r>
          </a:p>
          <a:p>
            <a:pPr lvl="0">
              <a:spcBef>
                <a:spcPts val="0"/>
              </a:spcBef>
              <a:buNone/>
            </a:pPr>
            <a:endParaRPr/>
          </a:p>
        </p:txBody>
      </p:sp>
    </p:spTree>
  </p:cSld>
  <p:clrMapOvr>
    <a:masterClrMapping/>
  </p:clrMapOvr>
</p:sld>
</file>

<file path=ppt/theme/theme1.xml><?xml version="1.0" encoding="utf-8"?>
<a:theme xmlns:a="http://schemas.openxmlformats.org/drawingml/2006/main" name="Civic">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1450</Words>
  <Application>Microsoft Office PowerPoint</Application>
  <PresentationFormat>On-screen Show (4:3)</PresentationFormat>
  <Paragraphs>130</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Georgia</vt:lpstr>
      <vt:lpstr>Noto Symbol</vt:lpstr>
      <vt:lpstr>Civic</vt:lpstr>
      <vt:lpstr>The Owl Team</vt:lpstr>
      <vt:lpstr>Agendas</vt:lpstr>
      <vt:lpstr>Behavior Plan</vt:lpstr>
      <vt:lpstr>Behavior continued</vt:lpstr>
      <vt:lpstr>Language Arts Overview</vt:lpstr>
      <vt:lpstr>LA Curriculum</vt:lpstr>
      <vt:lpstr>Reading</vt:lpstr>
      <vt:lpstr>Website</vt:lpstr>
      <vt:lpstr>Vocabulary and Supplies</vt:lpstr>
      <vt:lpstr>Stem words</vt:lpstr>
      <vt:lpstr>Math Overview</vt:lpstr>
      <vt:lpstr>Math Curriculum </vt:lpstr>
      <vt:lpstr>PowerPoint Presentation</vt:lpstr>
      <vt:lpstr>PowerPoint Presentation</vt:lpstr>
      <vt:lpstr>Science</vt:lpstr>
      <vt:lpstr>Science curriculum</vt:lpstr>
      <vt:lpstr>What that looks like</vt:lpstr>
      <vt:lpstr>Online Science Resources</vt:lpstr>
      <vt:lpstr>Expectations for parents (science)</vt:lpstr>
      <vt:lpstr>Expectations for me (science)</vt:lpstr>
      <vt:lpstr>Social Studies</vt:lpstr>
      <vt:lpstr>Social Studies: Wheeler</vt:lpstr>
      <vt:lpstr>PowerPoint Presentation</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Owl Team</dc:title>
  <dc:creator>Dyer, Jon M.</dc:creator>
  <cp:lastModifiedBy>admin</cp:lastModifiedBy>
  <cp:revision>1</cp:revision>
  <dcterms:modified xsi:type="dcterms:W3CDTF">2016-09-12T21:03:51Z</dcterms:modified>
</cp:coreProperties>
</file>