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2ED0-9E9C-4951-8457-12DAF4521C27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2EA4-CF3E-4593-8DBC-593A3CC97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wmf"/><Relationship Id="rId7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9.wmf"/><Relationship Id="rId7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7.wmf"/><Relationship Id="rId4" Type="http://schemas.openxmlformats.org/officeDocument/2006/relationships/image" Target="../media/image8.wmf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wmf"/><Relationship Id="rId7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8.wmf"/><Relationship Id="rId7" Type="http://schemas.openxmlformats.org/officeDocument/2006/relationships/image" Target="../media/image5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skneer.net/ecosyste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02434" cy="670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457200"/>
            <a:ext cx="556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dLib BT" pitchFamily="82" charset="0"/>
              </a:rPr>
              <a:t>Links in a Food Chain</a:t>
            </a:r>
            <a:endParaRPr lang="en-US" sz="6600" dirty="0">
              <a:latin typeface="AdLib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8"/>
            <a:ext cx="9144000" cy="68465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9906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There once was a flower that grew on the plain,</a:t>
            </a:r>
          </a:p>
          <a:p>
            <a:pPr algn="ctr"/>
            <a:endParaRPr lang="en-US" sz="2400" b="1" dirty="0" smtClean="0"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latin typeface="Arial Black" pitchFamily="34" charset="0"/>
              </a:rPr>
              <a:t>Where the sun helped it grow and so did the rain</a:t>
            </a:r>
          </a:p>
          <a:p>
            <a:pPr algn="ctr"/>
            <a:endParaRPr lang="en-US" sz="2400" b="1" dirty="0"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latin typeface="Arial Black" pitchFamily="34" charset="0"/>
              </a:rPr>
              <a:t>--Links in a food chain!</a:t>
            </a:r>
            <a:endParaRPr lang="en-US" sz="2400" b="1" dirty="0">
              <a:latin typeface="Arial Black" pitchFamily="34" charset="0"/>
            </a:endParaRPr>
          </a:p>
        </p:txBody>
      </p:sp>
      <p:pic>
        <p:nvPicPr>
          <p:cNvPr id="4106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550121"/>
            <a:ext cx="1752600" cy="2307879"/>
          </a:xfrm>
          <a:prstGeom prst="rect">
            <a:avLst/>
          </a:prstGeom>
          <a:noFill/>
        </p:spPr>
      </p:pic>
      <p:pic>
        <p:nvPicPr>
          <p:cNvPr id="4110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971800"/>
            <a:ext cx="2095877" cy="1628115"/>
          </a:xfrm>
          <a:prstGeom prst="rect">
            <a:avLst/>
          </a:prstGeom>
          <a:noFill/>
        </p:spPr>
      </p:pic>
      <p:pic>
        <p:nvPicPr>
          <p:cNvPr id="4111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1028" y="28194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8"/>
            <a:ext cx="9144000" cy="68465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334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There once was a bug who nibbled on flowers, </a:t>
            </a: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>
                <a:latin typeface="Arial Black" pitchFamily="34" charset="0"/>
              </a:rPr>
              <a:t>Nibbled on flowers for hours and hours!</a:t>
            </a: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>
                <a:latin typeface="Arial Black" pitchFamily="34" charset="0"/>
              </a:rPr>
              <a:t>The bug ate the flower that grew on the plain,</a:t>
            </a: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>
                <a:latin typeface="Arial Black" pitchFamily="34" charset="0"/>
              </a:rPr>
              <a:t>Where the sun helped it grow, and so did the rain</a:t>
            </a: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en-US" sz="2400" dirty="0" smtClean="0">
                <a:latin typeface="Arial Black" pitchFamily="34" charset="0"/>
              </a:rPr>
              <a:t>---LINKS IN A FOOD CHAIN!</a:t>
            </a:r>
            <a:endParaRPr lang="en-US" dirty="0"/>
          </a:p>
        </p:txBody>
      </p:sp>
      <p:pic>
        <p:nvPicPr>
          <p:cNvPr id="15362" name="Picture 2" descr="C:\Users\Admin\AppData\Local\Microsoft\Windows\Temporary Internet Files\Content.IE5\2Y9FDOFT\MC9003295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267200"/>
            <a:ext cx="1800131" cy="1421394"/>
          </a:xfrm>
          <a:prstGeom prst="rect">
            <a:avLst/>
          </a:prstGeom>
          <a:noFill/>
        </p:spPr>
      </p:pic>
      <p:pic>
        <p:nvPicPr>
          <p:cNvPr id="7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029200"/>
            <a:ext cx="1388788" cy="1828800"/>
          </a:xfrm>
          <a:prstGeom prst="rect">
            <a:avLst/>
          </a:prstGeom>
          <a:noFill/>
        </p:spPr>
      </p:pic>
      <p:pic>
        <p:nvPicPr>
          <p:cNvPr id="8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962400"/>
            <a:ext cx="1219200" cy="947097"/>
          </a:xfrm>
          <a:prstGeom prst="rect">
            <a:avLst/>
          </a:prstGeom>
          <a:noFill/>
        </p:spPr>
      </p:pic>
      <p:pic>
        <p:nvPicPr>
          <p:cNvPr id="9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3886200"/>
            <a:ext cx="990372" cy="99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6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There once was a bird who  gobbled up bugs,</a:t>
            </a:r>
          </a:p>
          <a:p>
            <a:pPr algn="ctr"/>
            <a:r>
              <a:rPr lang="en-US" sz="2800" b="1" dirty="0" smtClean="0"/>
              <a:t>And </a:t>
            </a:r>
            <a:r>
              <a:rPr lang="en-US" sz="2800" b="1" dirty="0" err="1" smtClean="0"/>
              <a:t>creepies</a:t>
            </a:r>
            <a:r>
              <a:rPr lang="en-US" sz="2800" b="1" dirty="0" smtClean="0"/>
              <a:t> and crawlies, and </a:t>
            </a:r>
            <a:r>
              <a:rPr lang="en-US" sz="2800" b="1" dirty="0" err="1" smtClean="0"/>
              <a:t>slimies</a:t>
            </a:r>
            <a:r>
              <a:rPr lang="en-US" sz="2800" b="1" dirty="0" smtClean="0"/>
              <a:t> and slugs.</a:t>
            </a:r>
          </a:p>
          <a:p>
            <a:pPr algn="ctr"/>
            <a:r>
              <a:rPr lang="en-US" sz="2800" b="1" dirty="0" smtClean="0"/>
              <a:t>The bird ate the bug, who nibbled on flowers, </a:t>
            </a:r>
          </a:p>
          <a:p>
            <a:pPr algn="ctr"/>
            <a:r>
              <a:rPr lang="en-US" sz="2800" b="1" dirty="0" smtClean="0"/>
              <a:t>Nibbled on flowers for hours and hours!</a:t>
            </a:r>
          </a:p>
          <a:p>
            <a:pPr algn="ctr"/>
            <a:r>
              <a:rPr lang="en-US" sz="2800" b="1" dirty="0" smtClean="0"/>
              <a:t>The bug ate the flower that grew on the plain,</a:t>
            </a:r>
          </a:p>
          <a:p>
            <a:pPr algn="ctr"/>
            <a:r>
              <a:rPr lang="en-US" sz="2800" b="1" dirty="0" smtClean="0"/>
              <a:t>Where the sun helped it grow, and so did the rain.</a:t>
            </a:r>
          </a:p>
          <a:p>
            <a:pPr algn="ctr"/>
            <a:r>
              <a:rPr lang="en-US" sz="2800" b="1" dirty="0" smtClean="0"/>
              <a:t>---LINKS IN A FOOD CHAIN!</a:t>
            </a:r>
          </a:p>
        </p:txBody>
      </p:sp>
      <p:pic>
        <p:nvPicPr>
          <p:cNvPr id="16386" name="Picture 2" descr="C:\Users\Admin\AppData\Local\Microsoft\Windows\Temporary Internet Files\Content.IE5\2AZ12TQ5\MC9102173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857" y="3810000"/>
            <a:ext cx="2145854" cy="1371600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2Y9FDOFT\MC9003295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267200"/>
            <a:ext cx="1800131" cy="1421394"/>
          </a:xfrm>
          <a:prstGeom prst="rect">
            <a:avLst/>
          </a:prstGeom>
          <a:noFill/>
        </p:spPr>
      </p:pic>
      <p:pic>
        <p:nvPicPr>
          <p:cNvPr id="6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5029200"/>
            <a:ext cx="1388788" cy="1828800"/>
          </a:xfrm>
          <a:prstGeom prst="rect">
            <a:avLst/>
          </a:prstGeom>
          <a:noFill/>
        </p:spPr>
      </p:pic>
      <p:pic>
        <p:nvPicPr>
          <p:cNvPr id="7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962400"/>
            <a:ext cx="1219200" cy="947097"/>
          </a:xfrm>
          <a:prstGeom prst="rect">
            <a:avLst/>
          </a:prstGeom>
          <a:noFill/>
        </p:spPr>
      </p:pic>
      <p:pic>
        <p:nvPicPr>
          <p:cNvPr id="8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3886200"/>
            <a:ext cx="990372" cy="99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8"/>
            <a:ext cx="9144000" cy="6846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There once was snake who often grabbed birds,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swallowed them whole, or so I have heard.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snake ate the bird, who gobbled up bugs,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creepies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crawlies, and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slimies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and slugs.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bird ate the bug, who nibbled on flowers,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Nibbled on flowers for hours and hours!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bug ate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the flower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that grew on the plain,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Where the sun helped it grow, and so did the rain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---LINKS IN A FOOD CHAIN!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 descr="C:\Users\Admin\AppData\Local\Microsoft\Windows\Temporary Internet Files\Content.IE5\ZFPHDZQ6\MC9001108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257800"/>
            <a:ext cx="1755648" cy="1324051"/>
          </a:xfrm>
          <a:prstGeom prst="rect">
            <a:avLst/>
          </a:prstGeom>
          <a:noFill/>
        </p:spPr>
      </p:pic>
      <p:pic>
        <p:nvPicPr>
          <p:cNvPr id="8" name="Picture 2" descr="C:\Users\Admin\AppData\Local\Microsoft\Windows\Temporary Internet Files\Content.IE5\2AZ12TQ5\MC9102173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1857" y="3810000"/>
            <a:ext cx="2145854" cy="1371600"/>
          </a:xfrm>
          <a:prstGeom prst="rect">
            <a:avLst/>
          </a:prstGeom>
          <a:noFill/>
        </p:spPr>
      </p:pic>
      <p:pic>
        <p:nvPicPr>
          <p:cNvPr id="9" name="Picture 2" descr="C:\Users\Admin\AppData\Local\Microsoft\Windows\Temporary Internet Files\Content.IE5\2Y9FDOFT\MC90032957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038600"/>
            <a:ext cx="1800131" cy="1421394"/>
          </a:xfrm>
          <a:prstGeom prst="rect">
            <a:avLst/>
          </a:prstGeom>
          <a:noFill/>
        </p:spPr>
      </p:pic>
      <p:pic>
        <p:nvPicPr>
          <p:cNvPr id="10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029200"/>
            <a:ext cx="1388788" cy="1828800"/>
          </a:xfrm>
          <a:prstGeom prst="rect">
            <a:avLst/>
          </a:prstGeom>
          <a:noFill/>
        </p:spPr>
      </p:pic>
      <p:pic>
        <p:nvPicPr>
          <p:cNvPr id="11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962400"/>
            <a:ext cx="1219200" cy="947097"/>
          </a:xfrm>
          <a:prstGeom prst="rect">
            <a:avLst/>
          </a:prstGeom>
          <a:noFill/>
        </p:spPr>
      </p:pic>
      <p:pic>
        <p:nvPicPr>
          <p:cNvPr id="12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16217" y="3886200"/>
            <a:ext cx="990372" cy="99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8"/>
            <a:ext cx="9144000" cy="6846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There once was a fox, and I’ll make a bet:</a:t>
            </a:r>
          </a:p>
          <a:p>
            <a:pPr algn="ctr"/>
            <a:r>
              <a:rPr lang="en-US" sz="2800" b="1" dirty="0" smtClean="0"/>
              <a:t>He’d eat anything he could possibly get.</a:t>
            </a:r>
          </a:p>
          <a:p>
            <a:pPr algn="ctr"/>
            <a:r>
              <a:rPr lang="en-US" sz="2800" b="1" dirty="0" smtClean="0"/>
              <a:t>The fox ate the snake, who often grabbed birds,</a:t>
            </a:r>
          </a:p>
          <a:p>
            <a:pPr algn="ctr"/>
            <a:r>
              <a:rPr lang="en-US" sz="2800" b="1" dirty="0" smtClean="0"/>
              <a:t>And swallowed them whole, or so I have heard.</a:t>
            </a:r>
          </a:p>
          <a:p>
            <a:pPr algn="ctr"/>
            <a:r>
              <a:rPr lang="en-US" sz="2800" b="1" dirty="0" smtClean="0"/>
              <a:t>The snake ate the bird, who gobbled up bugs,</a:t>
            </a:r>
          </a:p>
          <a:p>
            <a:pPr algn="ctr"/>
            <a:r>
              <a:rPr lang="en-US" sz="2800" b="1" dirty="0" smtClean="0"/>
              <a:t>And </a:t>
            </a:r>
            <a:r>
              <a:rPr lang="en-US" sz="2800" b="1" dirty="0" err="1" smtClean="0"/>
              <a:t>creepies</a:t>
            </a:r>
            <a:r>
              <a:rPr lang="en-US" sz="2800" b="1" dirty="0" smtClean="0"/>
              <a:t> and crawlies, and </a:t>
            </a:r>
            <a:r>
              <a:rPr lang="en-US" sz="2800" b="1" dirty="0" err="1" smtClean="0"/>
              <a:t>slimies</a:t>
            </a:r>
            <a:r>
              <a:rPr lang="en-US" sz="2800" b="1" dirty="0" smtClean="0"/>
              <a:t> and slugs.</a:t>
            </a:r>
          </a:p>
          <a:p>
            <a:pPr algn="ctr"/>
            <a:r>
              <a:rPr lang="en-US" sz="2800" b="1" dirty="0" smtClean="0"/>
              <a:t>The bird ate the bug who nibbled on flowers,</a:t>
            </a:r>
          </a:p>
          <a:p>
            <a:pPr algn="ctr"/>
            <a:r>
              <a:rPr lang="en-US" sz="2800" b="1" dirty="0" smtClean="0"/>
              <a:t>Nibbled on flowers for  hours and hours.</a:t>
            </a:r>
          </a:p>
          <a:p>
            <a:pPr algn="ctr"/>
            <a:r>
              <a:rPr lang="en-US" sz="2800" b="1" dirty="0" smtClean="0"/>
              <a:t>The bug ate the flower that grew on the plain,</a:t>
            </a:r>
          </a:p>
          <a:p>
            <a:pPr algn="ctr"/>
            <a:r>
              <a:rPr lang="en-US" sz="2800" b="1" dirty="0" smtClean="0"/>
              <a:t>Where the sun helped it grow, and so did the rain.</a:t>
            </a:r>
          </a:p>
          <a:p>
            <a:pPr algn="ctr"/>
            <a:r>
              <a:rPr lang="en-US" sz="2800" b="1" dirty="0" smtClean="0"/>
              <a:t>---LINKS IN A FOOD CHAIN!!</a:t>
            </a:r>
          </a:p>
        </p:txBody>
      </p:sp>
      <p:pic>
        <p:nvPicPr>
          <p:cNvPr id="18435" name="Picture 3" descr="C:\Users\Admin\AppData\Local\Microsoft\Windows\Temporary Internet Files\Content.IE5\2Y9FDOFT\MC9000843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495800"/>
            <a:ext cx="1990082" cy="1676400"/>
          </a:xfrm>
          <a:prstGeom prst="rect">
            <a:avLst/>
          </a:prstGeom>
          <a:noFill/>
        </p:spPr>
      </p:pic>
      <p:pic>
        <p:nvPicPr>
          <p:cNvPr id="7" name="Picture 5" descr="C:\Users\Admin\AppData\Local\Microsoft\Windows\Temporary Internet Files\Content.IE5\ZFPHDZQ6\MC9001108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715000"/>
            <a:ext cx="1149416" cy="866851"/>
          </a:xfrm>
          <a:prstGeom prst="rect">
            <a:avLst/>
          </a:prstGeom>
          <a:noFill/>
        </p:spPr>
      </p:pic>
      <p:pic>
        <p:nvPicPr>
          <p:cNvPr id="8" name="Picture 2" descr="C:\Users\Admin\AppData\Local\Microsoft\Windows\Temporary Internet Files\Content.IE5\2AZ12TQ5\MC9102173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943600"/>
            <a:ext cx="1192141" cy="762000"/>
          </a:xfrm>
          <a:prstGeom prst="rect">
            <a:avLst/>
          </a:prstGeom>
          <a:noFill/>
        </p:spPr>
      </p:pic>
      <p:pic>
        <p:nvPicPr>
          <p:cNvPr id="9" name="Picture 2" descr="C:\Users\Admin\AppData\Local\Microsoft\Windows\Temporary Internet Files\Content.IE5\2Y9FDOFT\MC90032957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4459777"/>
            <a:ext cx="1266731" cy="1000218"/>
          </a:xfrm>
          <a:prstGeom prst="rect">
            <a:avLst/>
          </a:prstGeom>
          <a:noFill/>
        </p:spPr>
      </p:pic>
      <p:pic>
        <p:nvPicPr>
          <p:cNvPr id="10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8114" y="5571095"/>
            <a:ext cx="977274" cy="1286905"/>
          </a:xfrm>
          <a:prstGeom prst="rect">
            <a:avLst/>
          </a:prstGeom>
          <a:noFill/>
        </p:spPr>
      </p:pic>
      <p:pic>
        <p:nvPicPr>
          <p:cNvPr id="11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0413" y="5012552"/>
            <a:ext cx="750169" cy="582745"/>
          </a:xfrm>
          <a:prstGeom prst="rect">
            <a:avLst/>
          </a:prstGeom>
          <a:noFill/>
        </p:spPr>
      </p:pic>
      <p:pic>
        <p:nvPicPr>
          <p:cNvPr id="12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4953000"/>
            <a:ext cx="609372" cy="609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ts4.mm.bing.net/images/thumbnail.aspx?q=525747886383&amp;id=cbe97b1f83156bc3a517a13a251d275e&amp;url=http%3a%2f%2fwww.faqs.org%2fphoto-dict%2fphotofiles%2flist%2f2159%2f2822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8"/>
            <a:ext cx="9144000" cy="68465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906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fox, he grew older and died one spring day,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But he made the soil rich, when he rotted away.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new flower grew where he died on the plain.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the sun helped it grow and so did the rain.</a:t>
            </a:r>
          </a:p>
          <a:p>
            <a:pPr algn="ctr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---LINKS IN A FOOD CHAIN!!</a:t>
            </a:r>
          </a:p>
        </p:txBody>
      </p:sp>
      <p:pic>
        <p:nvPicPr>
          <p:cNvPr id="19458" name="Picture 2" descr="C:\Users\Admin\AppData\Local\Microsoft\Windows\Temporary Internet Files\Content.IE5\2Y9FDOFT\MC9000841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06463">
            <a:off x="3581400" y="4038600"/>
            <a:ext cx="2030994" cy="2270436"/>
          </a:xfrm>
          <a:prstGeom prst="rect">
            <a:avLst/>
          </a:prstGeom>
          <a:noFill/>
        </p:spPr>
      </p:pic>
      <p:pic>
        <p:nvPicPr>
          <p:cNvPr id="5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7547" y="4467166"/>
            <a:ext cx="1208905" cy="1591924"/>
          </a:xfrm>
          <a:prstGeom prst="rect">
            <a:avLst/>
          </a:prstGeom>
          <a:noFill/>
        </p:spPr>
      </p:pic>
      <p:pic>
        <p:nvPicPr>
          <p:cNvPr id="6" name="Picture 14" descr="C:\Users\Admin\AppData\Local\Microsoft\Windows\Temporary Internet Files\Content.IE5\ZFPHDZQ6\MC90019924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657600"/>
            <a:ext cx="1295400" cy="1006291"/>
          </a:xfrm>
          <a:prstGeom prst="rect">
            <a:avLst/>
          </a:prstGeom>
          <a:noFill/>
        </p:spPr>
      </p:pic>
      <p:pic>
        <p:nvPicPr>
          <p:cNvPr id="7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505200"/>
            <a:ext cx="1133990" cy="1133990"/>
          </a:xfrm>
          <a:prstGeom prst="rect">
            <a:avLst/>
          </a:prstGeom>
          <a:noFill/>
        </p:spPr>
      </p:pic>
      <p:pic>
        <p:nvPicPr>
          <p:cNvPr id="4" name="Picture 3" descr="&lt;strong&gt;worm&lt;/strong&gt; dad could only nod sympathetically there were no word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876800"/>
            <a:ext cx="1057275" cy="1057275"/>
          </a:xfrm>
          <a:prstGeom prst="rect">
            <a:avLst/>
          </a:prstGeom>
        </p:spPr>
      </p:pic>
      <p:pic>
        <p:nvPicPr>
          <p:cNvPr id="9" name="Picture 8" descr="Fichier:&lt;strong&gt;Mushroom&lt;/strong&gt;.svg — Wikiversité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748878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dmin\AppData\Local\Microsoft\Windows\Temporary Internet Files\Content.IE5\2Y9FDOFT\MC9000843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4015" y="2971800"/>
            <a:ext cx="3737743" cy="3148590"/>
          </a:xfrm>
          <a:prstGeom prst="rect">
            <a:avLst/>
          </a:prstGeom>
          <a:noFill/>
        </p:spPr>
      </p:pic>
      <p:pic>
        <p:nvPicPr>
          <p:cNvPr id="4" name="Picture 5" descr="C:\Users\Admin\AppData\Local\Microsoft\Windows\Temporary Internet Files\Content.IE5\ZFPHDZQ6\MC9001108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5679" y="3544729"/>
            <a:ext cx="2158816" cy="1628107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2AZ12TQ5\MC9102173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098" y="3352800"/>
            <a:ext cx="2239061" cy="1431177"/>
          </a:xfrm>
          <a:prstGeom prst="rect">
            <a:avLst/>
          </a:prstGeom>
          <a:noFill/>
        </p:spPr>
      </p:pic>
      <p:pic>
        <p:nvPicPr>
          <p:cNvPr id="6" name="Picture 2" descr="C:\Users\Admin\AppData\Local\Microsoft\Windows\Temporary Internet Files\Content.IE5\2Y9FDOFT\MC90032957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914400"/>
            <a:ext cx="2379156" cy="1878595"/>
          </a:xfrm>
          <a:prstGeom prst="rect">
            <a:avLst/>
          </a:prstGeom>
          <a:noFill/>
        </p:spPr>
      </p:pic>
      <p:pic>
        <p:nvPicPr>
          <p:cNvPr id="7" name="Picture 10" descr="C:\Users\Admin\AppData\Local\Microsoft\Windows\Temporary Internet Files\Content.IE5\2AZ12TQ5\MM900234759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57200"/>
            <a:ext cx="1835502" cy="2417046"/>
          </a:xfrm>
          <a:prstGeom prst="rect">
            <a:avLst/>
          </a:prstGeom>
          <a:noFill/>
        </p:spPr>
      </p:pic>
      <p:pic>
        <p:nvPicPr>
          <p:cNvPr id="8" name="Picture 15" descr="C:\Users\Admin\AppData\Local\Microsoft\Windows\Temporary Internet Files\Content.IE5\2AZ12TQ5\MC90043258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28600"/>
            <a:ext cx="2667000" cy="2667000"/>
          </a:xfrm>
          <a:prstGeom prst="rect">
            <a:avLst/>
          </a:prstGeom>
          <a:noFill/>
        </p:spPr>
      </p:pic>
      <p:pic>
        <p:nvPicPr>
          <p:cNvPr id="9" name="Picture 8" descr="&lt;strong&gt;worm&lt;/strong&gt; dad could only nod sympathetically there were no word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107" y="5591752"/>
            <a:ext cx="1057275" cy="1057275"/>
          </a:xfrm>
          <a:prstGeom prst="rect">
            <a:avLst/>
          </a:prstGeom>
        </p:spPr>
      </p:pic>
      <p:pic>
        <p:nvPicPr>
          <p:cNvPr id="10" name="Picture 9" descr="Fichier:&lt;strong&gt;Mushroom&lt;/strong&gt;.svg — Wikiversité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91" y="545446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409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AdLib BT</vt:lpstr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16</cp:revision>
  <dcterms:created xsi:type="dcterms:W3CDTF">2011-04-01T17:47:23Z</dcterms:created>
  <dcterms:modified xsi:type="dcterms:W3CDTF">2017-04-27T14:14:06Z</dcterms:modified>
</cp:coreProperties>
</file>