
<file path=[Content_Types].xml><?xml version="1.0" encoding="utf-8"?>
<Types xmlns="http://schemas.openxmlformats.org/package/2006/content-types">
  <Default Extension="png" ContentType="image/png"/>
  <Default Extension="htm" ContentType="application/xhtml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5" r:id="rId7"/>
    <p:sldId id="266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077-BDAF-4C60-8663-7671447D744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A6C1-5EDA-4306-AD24-423E3B092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077-BDAF-4C60-8663-7671447D744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A6C1-5EDA-4306-AD24-423E3B092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8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077-BDAF-4C60-8663-7671447D744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A6C1-5EDA-4306-AD24-423E3B092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8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077-BDAF-4C60-8663-7671447D744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A6C1-5EDA-4306-AD24-423E3B092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8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077-BDAF-4C60-8663-7671447D744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A6C1-5EDA-4306-AD24-423E3B092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9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077-BDAF-4C60-8663-7671447D744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A6C1-5EDA-4306-AD24-423E3B092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077-BDAF-4C60-8663-7671447D744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A6C1-5EDA-4306-AD24-423E3B092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3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077-BDAF-4C60-8663-7671447D744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A6C1-5EDA-4306-AD24-423E3B092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6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077-BDAF-4C60-8663-7671447D744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A6C1-5EDA-4306-AD24-423E3B092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5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077-BDAF-4C60-8663-7671447D744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A6C1-5EDA-4306-AD24-423E3B092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6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2077-BDAF-4C60-8663-7671447D744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A6C1-5EDA-4306-AD24-423E3B092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5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22077-BDAF-4C60-8663-7671447D744D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1A6C1-5EDA-4306-AD24-423E3B092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8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MHmU3eZsYk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youtube.com/watch?v=2TCu8GHS2n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7IXUG0CHSQ" TargetMode="External"/><Relationship Id="rId2" Type="http://schemas.openxmlformats.org/officeDocument/2006/relationships/image" Target="../media/image4.htm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34999"/>
            <a:ext cx="12219214" cy="81461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424160" cy="2387600"/>
          </a:xfrm>
        </p:spPr>
        <p:txBody>
          <a:bodyPr>
            <a:noAutofit/>
          </a:bodyPr>
          <a:lstStyle/>
          <a:p>
            <a:r>
              <a:rPr lang="en-US" sz="20000" dirty="0" smtClean="0">
                <a:latin typeface="Algerian" panose="04020705040A02060702" pitchFamily="82" charset="0"/>
              </a:rPr>
              <a:t>Tropism</a:t>
            </a:r>
            <a:endParaRPr lang="en-US" sz="200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91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058" y="1719613"/>
            <a:ext cx="6596742" cy="3237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lgerian" panose="04020705040A02060702" pitchFamily="82" charset="0"/>
                <a:hlinkClick r:id="rId3"/>
              </a:rPr>
              <a:t>Thigmotropism</a:t>
            </a:r>
            <a:endParaRPr lang="en-US" sz="8000" dirty="0">
              <a:latin typeface="Algerian" panose="04020705040A02060702" pitchFamily="8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81" y="1690688"/>
            <a:ext cx="3905250" cy="1647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81" y="3853006"/>
            <a:ext cx="4400908" cy="300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11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lgerian" panose="04020705040A02060702" pitchFamily="82" charset="0"/>
                <a:hlinkClick r:id="rId2"/>
              </a:rPr>
              <a:t>phototropism</a:t>
            </a:r>
            <a:endParaRPr lang="en-US" sz="8000" dirty="0"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778" y="1368786"/>
            <a:ext cx="6627222" cy="548921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14" y="1957796"/>
            <a:ext cx="5031464" cy="305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57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 Problems or Ask Questions</a:t>
            </a:r>
          </a:p>
          <a:p>
            <a:r>
              <a:rPr lang="en-US" dirty="0" smtClean="0"/>
              <a:t>Do Research</a:t>
            </a:r>
          </a:p>
          <a:p>
            <a:r>
              <a:rPr lang="en-US" dirty="0" smtClean="0"/>
              <a:t>Form Hypothesis (educated guess based on research)</a:t>
            </a:r>
          </a:p>
          <a:p>
            <a:r>
              <a:rPr lang="en-US" dirty="0" smtClean="0"/>
              <a:t>Experiment with (Independent, Dependent and Control variables)</a:t>
            </a:r>
          </a:p>
          <a:p>
            <a:r>
              <a:rPr lang="en-US" dirty="0" smtClean="0"/>
              <a:t>Collect Data</a:t>
            </a:r>
          </a:p>
          <a:p>
            <a:r>
              <a:rPr lang="en-US" dirty="0" smtClean="0"/>
              <a:t>Conclusion (Hypothesis: Yes or No)</a:t>
            </a:r>
          </a:p>
          <a:p>
            <a:r>
              <a:rPr lang="en-US" dirty="0" smtClean="0"/>
              <a:t>Reflect and Redo</a:t>
            </a:r>
          </a:p>
          <a:p>
            <a:pPr lvl="2"/>
            <a:r>
              <a:rPr lang="en-US" dirty="0" smtClean="0"/>
              <a:t>Ex: should I buy Hefty trash bag or the Harris Teeter trash bags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	(Trash Bag test)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23850"/>
            <a:ext cx="10918371" cy="50422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Is it worth spending $2 extra to buy the Hefty brand bags?</a:t>
            </a:r>
          </a:p>
          <a:p>
            <a:r>
              <a:rPr lang="en-US" dirty="0" smtClean="0"/>
              <a:t>Research:</a:t>
            </a:r>
          </a:p>
          <a:p>
            <a:pPr lvl="1"/>
            <a:r>
              <a:rPr lang="en-US" dirty="0" smtClean="0"/>
              <a:t>What are the bags made of? (Material and Thickness)</a:t>
            </a:r>
          </a:p>
          <a:p>
            <a:r>
              <a:rPr lang="en-US" dirty="0" smtClean="0"/>
              <a:t>Hypothesis:</a:t>
            </a:r>
          </a:p>
          <a:p>
            <a:pPr lvl="1"/>
            <a:r>
              <a:rPr lang="en-US" dirty="0" smtClean="0"/>
              <a:t>Since they are made from the same material, They should perform the same.</a:t>
            </a:r>
          </a:p>
          <a:p>
            <a:r>
              <a:rPr lang="en-US" dirty="0" smtClean="0"/>
              <a:t>Experiment:</a:t>
            </a:r>
          </a:p>
          <a:p>
            <a:pPr lvl="1"/>
            <a:r>
              <a:rPr lang="en-US" dirty="0" smtClean="0"/>
              <a:t>Independent: bag type</a:t>
            </a:r>
          </a:p>
          <a:p>
            <a:pPr lvl="1"/>
            <a:r>
              <a:rPr lang="en-US" dirty="0" smtClean="0"/>
              <a:t>Dependent: how many science books each type can hold, inserted 1 at a time</a:t>
            </a:r>
          </a:p>
          <a:p>
            <a:pPr lvl="1"/>
            <a:r>
              <a:rPr lang="en-US" dirty="0" smtClean="0"/>
              <a:t>Control: same size/weight books, inserted the same way, bags need to be held the same way</a:t>
            </a:r>
          </a:p>
          <a:p>
            <a:r>
              <a:rPr lang="en-US" dirty="0" smtClean="0"/>
              <a:t>Collect Data:</a:t>
            </a:r>
          </a:p>
          <a:p>
            <a:pPr lvl="1"/>
            <a:r>
              <a:rPr lang="en-US" dirty="0" smtClean="0"/>
              <a:t>After 1 trial both bags started to rip after 17 books</a:t>
            </a:r>
          </a:p>
          <a:p>
            <a:r>
              <a:rPr lang="en-US" dirty="0" smtClean="0"/>
              <a:t>Conclusion:</a:t>
            </a:r>
          </a:p>
          <a:p>
            <a:pPr lvl="1"/>
            <a:r>
              <a:rPr lang="en-US" dirty="0" smtClean="0"/>
              <a:t>There is no difference between the quality and strength of the two types of bags, so I will buy the off brand and save money.</a:t>
            </a:r>
          </a:p>
          <a:p>
            <a:r>
              <a:rPr lang="en-US" dirty="0" smtClean="0"/>
              <a:t>Reflect and Redo</a:t>
            </a:r>
          </a:p>
          <a:p>
            <a:pPr lvl="2"/>
            <a:r>
              <a:rPr lang="en-US" dirty="0" smtClean="0"/>
              <a:t>Ex: should I buy Hefty trash bag or the Harris Teeter trash bags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9" y="365125"/>
            <a:ext cx="11482251" cy="1325563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latin typeface="Algerian" panose="04020705040A02060702" pitchFamily="82" charset="0"/>
              </a:rPr>
              <a:t>How do Plants respond </a:t>
            </a:r>
            <a:br>
              <a:rPr lang="en-US" sz="6600" dirty="0" smtClean="0">
                <a:latin typeface="Algerian" panose="04020705040A02060702" pitchFamily="82" charset="0"/>
              </a:rPr>
            </a:br>
            <a:r>
              <a:rPr lang="en-US" sz="6600" dirty="0" smtClean="0">
                <a:latin typeface="Algerian" panose="04020705040A02060702" pitchFamily="82" charset="0"/>
              </a:rPr>
              <a:t>to stimulus?</a:t>
            </a:r>
            <a:endParaRPr lang="en-US" sz="66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What do plants need to survive?</a:t>
            </a:r>
          </a:p>
          <a:p>
            <a:pPr lvl="1"/>
            <a:r>
              <a:rPr lang="en-US" sz="4800" dirty="0" smtClean="0"/>
              <a:t>-						-</a:t>
            </a:r>
            <a:endParaRPr lang="en-US" sz="4800" dirty="0" smtClean="0"/>
          </a:p>
          <a:p>
            <a:pPr lvl="1"/>
            <a:r>
              <a:rPr lang="en-US" sz="4800" dirty="0" smtClean="0"/>
              <a:t>-						-	 </a:t>
            </a:r>
            <a:endParaRPr lang="en-US" sz="4800" dirty="0" smtClean="0"/>
          </a:p>
          <a:p>
            <a:pPr lvl="1"/>
            <a:r>
              <a:rPr lang="en-US" sz="4800" dirty="0" smtClean="0"/>
              <a:t>-						</a:t>
            </a:r>
            <a:r>
              <a:rPr lang="en-US" sz="4800" dirty="0" smtClean="0"/>
              <a:t>-</a:t>
            </a:r>
          </a:p>
          <a:p>
            <a:pPr lvl="1"/>
            <a:r>
              <a:rPr lang="en-US" sz="4800" dirty="0"/>
              <a:t>-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41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38" y="173834"/>
            <a:ext cx="11303724" cy="6684166"/>
          </a:xfrm>
        </p:spPr>
      </p:pic>
    </p:spTree>
    <p:extLst>
      <p:ext uri="{BB962C8B-B14F-4D97-AF65-F5344CB8AC3E}">
        <p14:creationId xmlns:p14="http://schemas.microsoft.com/office/powerpoint/2010/main" val="4102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782" t="17054" r="14928" b="6161"/>
          <a:stretch/>
        </p:blipFill>
        <p:spPr>
          <a:xfrm>
            <a:off x="418012" y="117565"/>
            <a:ext cx="11443064" cy="674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785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4338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>
                <a:latin typeface="Algerian" panose="04020705040A02060702" pitchFamily="82" charset="0"/>
              </a:rPr>
              <a:t>Read the following articles on the </a:t>
            </a:r>
            <a:r>
              <a:rPr lang="en-US" sz="7200" dirty="0" err="1" smtClean="0">
                <a:latin typeface="Algerian" panose="04020705040A02060702" pitchFamily="82" charset="0"/>
              </a:rPr>
              <a:t>Weebly</a:t>
            </a:r>
            <a:r>
              <a:rPr lang="en-US" sz="7200" dirty="0" smtClean="0">
                <a:latin typeface="Algerian" panose="04020705040A02060702" pitchFamily="82" charset="0"/>
              </a:rPr>
              <a:t> under unit 5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08513"/>
            <a:ext cx="10515600" cy="3368449"/>
          </a:xfrm>
        </p:spPr>
        <p:txBody>
          <a:bodyPr>
            <a:normAutofit/>
          </a:bodyPr>
          <a:lstStyle/>
          <a:p>
            <a:r>
              <a:rPr lang="en-US" sz="8000" dirty="0" smtClean="0"/>
              <a:t>Plants in Action</a:t>
            </a:r>
          </a:p>
          <a:p>
            <a:r>
              <a:rPr lang="en-US" sz="8000" dirty="0" smtClean="0"/>
              <a:t>Knowing Up from Down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0608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801" y="692331"/>
            <a:ext cx="9084398" cy="525938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lgerian" panose="04020705040A02060702" pitchFamily="82" charset="0"/>
                <a:hlinkClick r:id="rId3"/>
              </a:rPr>
              <a:t>Geotropism</a:t>
            </a:r>
            <a:endParaRPr lang="en-US" sz="8000" dirty="0">
              <a:latin typeface="Algerian" panose="04020705040A02060702" pitchFamily="8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70737" y="6094259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1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lgerian" panose="04020705040A02060702" pitchFamily="82" charset="0"/>
              </a:rPr>
              <a:t>Hydrotropism</a:t>
            </a:r>
            <a:endParaRPr lang="en-US" sz="8000" dirty="0"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126" y="1293891"/>
            <a:ext cx="8773820" cy="5399276"/>
          </a:xfrm>
        </p:spPr>
      </p:pic>
    </p:spTree>
    <p:extLst>
      <p:ext uri="{BB962C8B-B14F-4D97-AF65-F5344CB8AC3E}">
        <p14:creationId xmlns:p14="http://schemas.microsoft.com/office/powerpoint/2010/main" val="331169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239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Office Theme</vt:lpstr>
      <vt:lpstr>Tropism</vt:lpstr>
      <vt:lpstr>Scientific Method </vt:lpstr>
      <vt:lpstr>Scientific Method (Trash Bag test)</vt:lpstr>
      <vt:lpstr>How do Plants respond  to stimulus?</vt:lpstr>
      <vt:lpstr>PowerPoint Presentation</vt:lpstr>
      <vt:lpstr>PowerPoint Presentation</vt:lpstr>
      <vt:lpstr>Read the following articles on the Weebly under unit 5</vt:lpstr>
      <vt:lpstr>Geotropism</vt:lpstr>
      <vt:lpstr>Hydrotropism</vt:lpstr>
      <vt:lpstr>Thigmotropism</vt:lpstr>
      <vt:lpstr>phototropism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Tropism</dc:title>
  <dc:creator>Dyer, Jon M.</dc:creator>
  <cp:lastModifiedBy>Dyer, Jon M.</cp:lastModifiedBy>
  <cp:revision>9</cp:revision>
  <dcterms:created xsi:type="dcterms:W3CDTF">2018-03-26T18:22:11Z</dcterms:created>
  <dcterms:modified xsi:type="dcterms:W3CDTF">2018-03-27T14:26:30Z</dcterms:modified>
</cp:coreProperties>
</file>